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7" r:id="rId3"/>
    <p:sldId id="256" r:id="rId4"/>
    <p:sldId id="257" r:id="rId5"/>
    <p:sldId id="258" r:id="rId6"/>
    <p:sldId id="261" r:id="rId7"/>
    <p:sldId id="262" r:id="rId8"/>
    <p:sldId id="263" r:id="rId9"/>
    <p:sldId id="265" r:id="rId10"/>
    <p:sldId id="266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FEFE6-6A7D-4AEF-BC33-6C03259D033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F1C4331-C48F-4F45-988E-0C85050B4A79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Is your protagonist an ordinary person or possessed of </a:t>
          </a:r>
          <a:r>
            <a:rPr lang="en-GB" b="1" dirty="0">
              <a:latin typeface="Comic Sans MS" panose="030F0702030302020204" pitchFamily="66" charset="0"/>
            </a:rPr>
            <a:t>extraordinary powers </a:t>
          </a:r>
          <a:r>
            <a:rPr lang="en-GB" dirty="0">
              <a:latin typeface="Comic Sans MS" panose="030F0702030302020204" pitchFamily="66" charset="0"/>
            </a:rPr>
            <a:t>in some way that help her fulfil her destiny?</a:t>
          </a:r>
        </a:p>
      </dgm:t>
    </dgm:pt>
    <dgm:pt modelId="{6125751F-DB89-415D-BEA4-FF93AEE614E5}" type="parTrans" cxnId="{CD7FA3F6-C507-48F0-A255-3834632CEE05}">
      <dgm:prSet/>
      <dgm:spPr/>
      <dgm:t>
        <a:bodyPr/>
        <a:lstStyle/>
        <a:p>
          <a:endParaRPr lang="en-GB"/>
        </a:p>
      </dgm:t>
    </dgm:pt>
    <dgm:pt modelId="{E9F95105-0C83-4826-B814-D430E57686B9}" type="sibTrans" cxnId="{CD7FA3F6-C507-48F0-A255-3834632CEE05}">
      <dgm:prSet/>
      <dgm:spPr/>
      <dgm:t>
        <a:bodyPr/>
        <a:lstStyle/>
        <a:p>
          <a:endParaRPr lang="en-GB"/>
        </a:p>
      </dgm:t>
    </dgm:pt>
    <dgm:pt modelId="{0A65D941-BBAC-4349-82A5-319C792F1695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Is your protagonist more of a </a:t>
          </a:r>
          <a:r>
            <a:rPr lang="en-GB" b="1" dirty="0">
              <a:latin typeface="Comic Sans MS" panose="030F0702030302020204" pitchFamily="66" charset="0"/>
            </a:rPr>
            <a:t>traditional hero </a:t>
          </a:r>
          <a:r>
            <a:rPr lang="en-GB" dirty="0">
              <a:latin typeface="Comic Sans MS" panose="030F0702030302020204" pitchFamily="66" charset="0"/>
            </a:rPr>
            <a:t>or is he or she an </a:t>
          </a:r>
          <a:r>
            <a:rPr lang="en-GB" b="1" dirty="0">
              <a:latin typeface="Comic Sans MS" panose="030F0702030302020204" pitchFamily="66" charset="0"/>
            </a:rPr>
            <a:t>antihero</a:t>
          </a:r>
          <a:r>
            <a:rPr lang="en-GB" dirty="0">
              <a:latin typeface="Comic Sans MS" panose="030F0702030302020204" pitchFamily="66" charset="0"/>
            </a:rPr>
            <a:t>? In other words, does your protagonist display typical qualities such as courage, loyalty and goodness, or does the protagonist have a dark side? </a:t>
          </a:r>
        </a:p>
      </dgm:t>
    </dgm:pt>
    <dgm:pt modelId="{A494983F-AE30-4705-906A-34E2A86827A5}" type="parTrans" cxnId="{AC362C67-682D-4991-B116-AE9D104ECDE1}">
      <dgm:prSet/>
      <dgm:spPr/>
      <dgm:t>
        <a:bodyPr/>
        <a:lstStyle/>
        <a:p>
          <a:endParaRPr lang="en-GB"/>
        </a:p>
      </dgm:t>
    </dgm:pt>
    <dgm:pt modelId="{8E7A790A-F2B1-4BF6-8A95-0A99B851ED11}" type="sibTrans" cxnId="{AC362C67-682D-4991-B116-AE9D104ECDE1}">
      <dgm:prSet/>
      <dgm:spPr/>
      <dgm:t>
        <a:bodyPr/>
        <a:lstStyle/>
        <a:p>
          <a:endParaRPr lang="en-GB"/>
        </a:p>
      </dgm:t>
    </dgm:pt>
    <dgm:pt modelId="{65D51FF4-CC92-4A13-AD89-2E5A2863365C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Fantasy-type films might also include quasi-religious or supernatural characters such as angels, lesser gods, or fairies. Or they include the gnomes, dwarves and elves of legend</a:t>
          </a:r>
        </a:p>
      </dgm:t>
    </dgm:pt>
    <dgm:pt modelId="{B81935FD-DD62-4AC5-8446-1420D34D32CC}" type="parTrans" cxnId="{5A8E8540-FFA4-4220-B851-B8AFA1E7354C}">
      <dgm:prSet/>
      <dgm:spPr/>
      <dgm:t>
        <a:bodyPr/>
        <a:lstStyle/>
        <a:p>
          <a:endParaRPr lang="en-GB"/>
        </a:p>
      </dgm:t>
    </dgm:pt>
    <dgm:pt modelId="{008749C4-67E8-4F93-A534-F4AF79445B08}" type="sibTrans" cxnId="{5A8E8540-FFA4-4220-B851-B8AFA1E7354C}">
      <dgm:prSet/>
      <dgm:spPr/>
      <dgm:t>
        <a:bodyPr/>
        <a:lstStyle/>
        <a:p>
          <a:endParaRPr lang="en-GB"/>
        </a:p>
      </dgm:t>
    </dgm:pt>
    <dgm:pt modelId="{99062037-2997-4A04-A6D3-131B82144F1A}" type="pres">
      <dgm:prSet presAssocID="{9DFFEFE6-6A7D-4AEF-BC33-6C03259D033A}" presName="vert0" presStyleCnt="0">
        <dgm:presLayoutVars>
          <dgm:dir/>
          <dgm:animOne val="branch"/>
          <dgm:animLvl val="lvl"/>
        </dgm:presLayoutVars>
      </dgm:prSet>
      <dgm:spPr/>
    </dgm:pt>
    <dgm:pt modelId="{DE6CE986-5B6F-4E34-BF4F-F0DA677DE022}" type="pres">
      <dgm:prSet presAssocID="{1F1C4331-C48F-4F45-988E-0C85050B4A79}" presName="thickLine" presStyleLbl="alignNode1" presStyleIdx="0" presStyleCnt="3"/>
      <dgm:spPr/>
    </dgm:pt>
    <dgm:pt modelId="{221F2085-51DB-4203-9E79-82D14927A699}" type="pres">
      <dgm:prSet presAssocID="{1F1C4331-C48F-4F45-988E-0C85050B4A79}" presName="horz1" presStyleCnt="0"/>
      <dgm:spPr/>
    </dgm:pt>
    <dgm:pt modelId="{257A8617-9F6F-4D03-BC37-3A65173C32A7}" type="pres">
      <dgm:prSet presAssocID="{1F1C4331-C48F-4F45-988E-0C85050B4A79}" presName="tx1" presStyleLbl="revTx" presStyleIdx="0" presStyleCnt="3"/>
      <dgm:spPr/>
    </dgm:pt>
    <dgm:pt modelId="{B392C3A7-9416-4B66-83F9-9E07FB120BF1}" type="pres">
      <dgm:prSet presAssocID="{1F1C4331-C48F-4F45-988E-0C85050B4A79}" presName="vert1" presStyleCnt="0"/>
      <dgm:spPr/>
    </dgm:pt>
    <dgm:pt modelId="{71BC3DF3-FF9C-495D-98FC-B725F7CA243A}" type="pres">
      <dgm:prSet presAssocID="{0A65D941-BBAC-4349-82A5-319C792F1695}" presName="thickLine" presStyleLbl="alignNode1" presStyleIdx="1" presStyleCnt="3"/>
      <dgm:spPr/>
    </dgm:pt>
    <dgm:pt modelId="{9C7E83F6-9913-4362-AF6A-3AAE465BB3BD}" type="pres">
      <dgm:prSet presAssocID="{0A65D941-BBAC-4349-82A5-319C792F1695}" presName="horz1" presStyleCnt="0"/>
      <dgm:spPr/>
    </dgm:pt>
    <dgm:pt modelId="{6A2F0555-5013-4EFB-9EB8-8FDE1737D10F}" type="pres">
      <dgm:prSet presAssocID="{0A65D941-BBAC-4349-82A5-319C792F1695}" presName="tx1" presStyleLbl="revTx" presStyleIdx="1" presStyleCnt="3"/>
      <dgm:spPr/>
    </dgm:pt>
    <dgm:pt modelId="{CCD65BD1-7E49-43A4-BF66-77FAF736BF5C}" type="pres">
      <dgm:prSet presAssocID="{0A65D941-BBAC-4349-82A5-319C792F1695}" presName="vert1" presStyleCnt="0"/>
      <dgm:spPr/>
    </dgm:pt>
    <dgm:pt modelId="{A88A1EFC-EC2E-46BF-9761-F464A6674E67}" type="pres">
      <dgm:prSet presAssocID="{65D51FF4-CC92-4A13-AD89-2E5A2863365C}" presName="thickLine" presStyleLbl="alignNode1" presStyleIdx="2" presStyleCnt="3"/>
      <dgm:spPr/>
    </dgm:pt>
    <dgm:pt modelId="{F7DA2DD2-9BEC-43C0-994F-E8E096993D12}" type="pres">
      <dgm:prSet presAssocID="{65D51FF4-CC92-4A13-AD89-2E5A2863365C}" presName="horz1" presStyleCnt="0"/>
      <dgm:spPr/>
    </dgm:pt>
    <dgm:pt modelId="{825CDC18-DF93-49E2-8810-3DDFF332D8A3}" type="pres">
      <dgm:prSet presAssocID="{65D51FF4-CC92-4A13-AD89-2E5A2863365C}" presName="tx1" presStyleLbl="revTx" presStyleIdx="2" presStyleCnt="3"/>
      <dgm:spPr/>
    </dgm:pt>
    <dgm:pt modelId="{AEB7A1F6-CCFA-4DBC-84C6-B951468B692C}" type="pres">
      <dgm:prSet presAssocID="{65D51FF4-CC92-4A13-AD89-2E5A2863365C}" presName="vert1" presStyleCnt="0"/>
      <dgm:spPr/>
    </dgm:pt>
  </dgm:ptLst>
  <dgm:cxnLst>
    <dgm:cxn modelId="{5A8E8540-FFA4-4220-B851-B8AFA1E7354C}" srcId="{9DFFEFE6-6A7D-4AEF-BC33-6C03259D033A}" destId="{65D51FF4-CC92-4A13-AD89-2E5A2863365C}" srcOrd="2" destOrd="0" parTransId="{B81935FD-DD62-4AC5-8446-1420D34D32CC}" sibTransId="{008749C4-67E8-4F93-A534-F4AF79445B08}"/>
    <dgm:cxn modelId="{AC362C67-682D-4991-B116-AE9D104ECDE1}" srcId="{9DFFEFE6-6A7D-4AEF-BC33-6C03259D033A}" destId="{0A65D941-BBAC-4349-82A5-319C792F1695}" srcOrd="1" destOrd="0" parTransId="{A494983F-AE30-4705-906A-34E2A86827A5}" sibTransId="{8E7A790A-F2B1-4BF6-8A95-0A99B851ED11}"/>
    <dgm:cxn modelId="{A8F1444F-14E9-44A7-9300-A52D0FEA5CDD}" type="presOf" srcId="{9DFFEFE6-6A7D-4AEF-BC33-6C03259D033A}" destId="{99062037-2997-4A04-A6D3-131B82144F1A}" srcOrd="0" destOrd="0" presId="urn:microsoft.com/office/officeart/2008/layout/LinedList"/>
    <dgm:cxn modelId="{BD36FBE2-C25B-446F-A212-6E97919D86C0}" type="presOf" srcId="{0A65D941-BBAC-4349-82A5-319C792F1695}" destId="{6A2F0555-5013-4EFB-9EB8-8FDE1737D10F}" srcOrd="0" destOrd="0" presId="urn:microsoft.com/office/officeart/2008/layout/LinedList"/>
    <dgm:cxn modelId="{CFDB55E7-226E-4343-B3BD-8F7D6E1A4F35}" type="presOf" srcId="{65D51FF4-CC92-4A13-AD89-2E5A2863365C}" destId="{825CDC18-DF93-49E2-8810-3DDFF332D8A3}" srcOrd="0" destOrd="0" presId="urn:microsoft.com/office/officeart/2008/layout/LinedList"/>
    <dgm:cxn modelId="{FD2090E8-B8D0-44F3-B808-EF95CE8BB5DA}" type="presOf" srcId="{1F1C4331-C48F-4F45-988E-0C85050B4A79}" destId="{257A8617-9F6F-4D03-BC37-3A65173C32A7}" srcOrd="0" destOrd="0" presId="urn:microsoft.com/office/officeart/2008/layout/LinedList"/>
    <dgm:cxn modelId="{CD7FA3F6-C507-48F0-A255-3834632CEE05}" srcId="{9DFFEFE6-6A7D-4AEF-BC33-6C03259D033A}" destId="{1F1C4331-C48F-4F45-988E-0C85050B4A79}" srcOrd="0" destOrd="0" parTransId="{6125751F-DB89-415D-BEA4-FF93AEE614E5}" sibTransId="{E9F95105-0C83-4826-B814-D430E57686B9}"/>
    <dgm:cxn modelId="{0462863A-6550-43E1-9D7E-70D753CC6ACE}" type="presParOf" srcId="{99062037-2997-4A04-A6D3-131B82144F1A}" destId="{DE6CE986-5B6F-4E34-BF4F-F0DA677DE022}" srcOrd="0" destOrd="0" presId="urn:microsoft.com/office/officeart/2008/layout/LinedList"/>
    <dgm:cxn modelId="{96D1BE4A-A8EF-4F57-9968-C69947AFF102}" type="presParOf" srcId="{99062037-2997-4A04-A6D3-131B82144F1A}" destId="{221F2085-51DB-4203-9E79-82D14927A699}" srcOrd="1" destOrd="0" presId="urn:microsoft.com/office/officeart/2008/layout/LinedList"/>
    <dgm:cxn modelId="{1C0E2EFC-ABD6-459F-9E11-8F87C8CFFA75}" type="presParOf" srcId="{221F2085-51DB-4203-9E79-82D14927A699}" destId="{257A8617-9F6F-4D03-BC37-3A65173C32A7}" srcOrd="0" destOrd="0" presId="urn:microsoft.com/office/officeart/2008/layout/LinedList"/>
    <dgm:cxn modelId="{35331F16-51A7-45D1-8857-4FBF79316181}" type="presParOf" srcId="{221F2085-51DB-4203-9E79-82D14927A699}" destId="{B392C3A7-9416-4B66-83F9-9E07FB120BF1}" srcOrd="1" destOrd="0" presId="urn:microsoft.com/office/officeart/2008/layout/LinedList"/>
    <dgm:cxn modelId="{B0966503-7500-4F5E-961B-4EF4F28A6B1E}" type="presParOf" srcId="{99062037-2997-4A04-A6D3-131B82144F1A}" destId="{71BC3DF3-FF9C-495D-98FC-B725F7CA243A}" srcOrd="2" destOrd="0" presId="urn:microsoft.com/office/officeart/2008/layout/LinedList"/>
    <dgm:cxn modelId="{EFFEA153-000A-4F4D-B49E-FEAE003A1B45}" type="presParOf" srcId="{99062037-2997-4A04-A6D3-131B82144F1A}" destId="{9C7E83F6-9913-4362-AF6A-3AAE465BB3BD}" srcOrd="3" destOrd="0" presId="urn:microsoft.com/office/officeart/2008/layout/LinedList"/>
    <dgm:cxn modelId="{78B17E76-23F4-456B-88A7-97FE8A235FB6}" type="presParOf" srcId="{9C7E83F6-9913-4362-AF6A-3AAE465BB3BD}" destId="{6A2F0555-5013-4EFB-9EB8-8FDE1737D10F}" srcOrd="0" destOrd="0" presId="urn:microsoft.com/office/officeart/2008/layout/LinedList"/>
    <dgm:cxn modelId="{70A85D98-3583-42F9-9036-1372A5080638}" type="presParOf" srcId="{9C7E83F6-9913-4362-AF6A-3AAE465BB3BD}" destId="{CCD65BD1-7E49-43A4-BF66-77FAF736BF5C}" srcOrd="1" destOrd="0" presId="urn:microsoft.com/office/officeart/2008/layout/LinedList"/>
    <dgm:cxn modelId="{EAE7B9D9-1AE4-4CF2-B8DA-C7EFC70572B4}" type="presParOf" srcId="{99062037-2997-4A04-A6D3-131B82144F1A}" destId="{A88A1EFC-EC2E-46BF-9761-F464A6674E67}" srcOrd="4" destOrd="0" presId="urn:microsoft.com/office/officeart/2008/layout/LinedList"/>
    <dgm:cxn modelId="{A164ED91-A473-451D-A901-A2279B778E5B}" type="presParOf" srcId="{99062037-2997-4A04-A6D3-131B82144F1A}" destId="{F7DA2DD2-9BEC-43C0-994F-E8E096993D12}" srcOrd="5" destOrd="0" presId="urn:microsoft.com/office/officeart/2008/layout/LinedList"/>
    <dgm:cxn modelId="{3CCBBE81-29D6-4CE1-9621-3B2D595C429C}" type="presParOf" srcId="{F7DA2DD2-9BEC-43C0-994F-E8E096993D12}" destId="{825CDC18-DF93-49E2-8810-3DDFF332D8A3}" srcOrd="0" destOrd="0" presId="urn:microsoft.com/office/officeart/2008/layout/LinedList"/>
    <dgm:cxn modelId="{8AF7763E-CE05-40D2-953C-AA2B16020179}" type="presParOf" srcId="{F7DA2DD2-9BEC-43C0-994F-E8E096993D12}" destId="{AEB7A1F6-CCFA-4DBC-84C6-B951468B69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8795A-7859-4AA9-A72C-CD3622A1B100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50F8C0-85DD-4B67-8C17-B5C7CAE11141}">
      <dgm:prSet/>
      <dgm:spPr/>
      <dgm:t>
        <a:bodyPr/>
        <a:lstStyle/>
        <a:p>
          <a:r>
            <a:rPr lang="en-GB" dirty="0"/>
            <a:t>The stereotypical hero, is usually a American man. The hero, generally has </a:t>
          </a:r>
          <a:r>
            <a:rPr lang="en-GB" b="1" dirty="0"/>
            <a:t>muscular</a:t>
          </a:r>
          <a:r>
            <a:rPr lang="en-GB" dirty="0"/>
            <a:t> attributes and is </a:t>
          </a:r>
          <a:r>
            <a:rPr lang="en-GB" b="1" dirty="0"/>
            <a:t>good looking</a:t>
          </a:r>
          <a:r>
            <a:rPr lang="en-GB" dirty="0"/>
            <a:t>, often attracting female attention. The hero, is good at fighting the Villain and can usually out wit them</a:t>
          </a:r>
          <a:endParaRPr lang="en-US" dirty="0"/>
        </a:p>
      </dgm:t>
    </dgm:pt>
    <dgm:pt modelId="{4951759D-CDF7-45C4-AED1-42801002376B}" type="parTrans" cxnId="{05D57D6A-BAA5-4413-A2EC-9D349601AED4}">
      <dgm:prSet/>
      <dgm:spPr/>
      <dgm:t>
        <a:bodyPr/>
        <a:lstStyle/>
        <a:p>
          <a:endParaRPr lang="en-US"/>
        </a:p>
      </dgm:t>
    </dgm:pt>
    <dgm:pt modelId="{A458BD6A-745F-420A-A6AB-E5942B0D7A29}" type="sibTrans" cxnId="{05D57D6A-BAA5-4413-A2EC-9D349601AED4}">
      <dgm:prSet/>
      <dgm:spPr/>
      <dgm:t>
        <a:bodyPr/>
        <a:lstStyle/>
        <a:p>
          <a:endParaRPr lang="en-US"/>
        </a:p>
      </dgm:t>
    </dgm:pt>
    <dgm:pt modelId="{9855E6C5-B39E-42FD-B788-E40A1E114B6C}">
      <dgm:prSet/>
      <dgm:spPr/>
      <dgm:t>
        <a:bodyPr/>
        <a:lstStyle/>
        <a:p>
          <a:r>
            <a:rPr lang="en-GB" dirty="0"/>
            <a:t>These courageous, patriotic, or altruistic heroes often fought for their beliefs, struggled for freedom, or overcame injustice. </a:t>
          </a:r>
          <a:endParaRPr lang="en-US" dirty="0"/>
        </a:p>
      </dgm:t>
    </dgm:pt>
    <dgm:pt modelId="{100DC1B1-2126-467C-B83C-9F55E938344E}" type="parTrans" cxnId="{E2C21282-CA3F-4ABA-A6E2-67B934DB49A4}">
      <dgm:prSet/>
      <dgm:spPr/>
      <dgm:t>
        <a:bodyPr/>
        <a:lstStyle/>
        <a:p>
          <a:endParaRPr lang="en-US"/>
        </a:p>
      </dgm:t>
    </dgm:pt>
    <dgm:pt modelId="{398FE6EE-C3B5-4580-9EAD-7909FCA666BD}" type="sibTrans" cxnId="{E2C21282-CA3F-4ABA-A6E2-67B934DB49A4}">
      <dgm:prSet/>
      <dgm:spPr/>
      <dgm:t>
        <a:bodyPr/>
        <a:lstStyle/>
        <a:p>
          <a:endParaRPr lang="en-US"/>
        </a:p>
      </dgm:t>
    </dgm:pt>
    <dgm:pt modelId="{D6AA2333-776A-43EA-BAFD-8F8A3327362F}">
      <dgm:prSet/>
      <dgm:spPr/>
      <dgm:t>
        <a:bodyPr/>
        <a:lstStyle/>
        <a:p>
          <a:r>
            <a:rPr lang="en-GB" dirty="0"/>
            <a:t>Modern adventure films, some of which have been successful blockbusters, have crossed over and added resourceful action heroes (and oftentimes </a:t>
          </a:r>
          <a:r>
            <a:rPr lang="en-GB" b="1" dirty="0"/>
            <a:t>heroines</a:t>
          </a:r>
          <a:r>
            <a:rPr lang="en-GB" dirty="0"/>
            <a:t>)</a:t>
          </a:r>
          <a:endParaRPr lang="en-US" dirty="0"/>
        </a:p>
      </dgm:t>
    </dgm:pt>
    <dgm:pt modelId="{16637F56-3E38-4247-AE4C-9DF0BE99EED6}" type="parTrans" cxnId="{842F8380-1647-4079-94C8-195B5BA6108F}">
      <dgm:prSet/>
      <dgm:spPr/>
      <dgm:t>
        <a:bodyPr/>
        <a:lstStyle/>
        <a:p>
          <a:endParaRPr lang="en-US"/>
        </a:p>
      </dgm:t>
    </dgm:pt>
    <dgm:pt modelId="{FE0BED32-51B0-4358-A58B-289E6D671C1D}" type="sibTrans" cxnId="{842F8380-1647-4079-94C8-195B5BA6108F}">
      <dgm:prSet/>
      <dgm:spPr/>
      <dgm:t>
        <a:bodyPr/>
        <a:lstStyle/>
        <a:p>
          <a:endParaRPr lang="en-US"/>
        </a:p>
      </dgm:t>
    </dgm:pt>
    <dgm:pt modelId="{EC69413B-3562-4AA9-849D-D552D3EFF295}" type="pres">
      <dgm:prSet presAssocID="{1848795A-7859-4AA9-A72C-CD3622A1B100}" presName="vert0" presStyleCnt="0">
        <dgm:presLayoutVars>
          <dgm:dir/>
          <dgm:animOne val="branch"/>
          <dgm:animLvl val="lvl"/>
        </dgm:presLayoutVars>
      </dgm:prSet>
      <dgm:spPr/>
    </dgm:pt>
    <dgm:pt modelId="{7565BE00-2ED4-410E-A0AD-C7070CF9AEB0}" type="pres">
      <dgm:prSet presAssocID="{A050F8C0-85DD-4B67-8C17-B5C7CAE11141}" presName="thickLine" presStyleLbl="alignNode1" presStyleIdx="0" presStyleCnt="3"/>
      <dgm:spPr/>
    </dgm:pt>
    <dgm:pt modelId="{24279DC2-1BF9-45C5-8190-E15428F224FF}" type="pres">
      <dgm:prSet presAssocID="{A050F8C0-85DD-4B67-8C17-B5C7CAE11141}" presName="horz1" presStyleCnt="0"/>
      <dgm:spPr/>
    </dgm:pt>
    <dgm:pt modelId="{197EB493-3980-42D7-B4E7-3D5BBC7C6F36}" type="pres">
      <dgm:prSet presAssocID="{A050F8C0-85DD-4B67-8C17-B5C7CAE11141}" presName="tx1" presStyleLbl="revTx" presStyleIdx="0" presStyleCnt="3"/>
      <dgm:spPr/>
    </dgm:pt>
    <dgm:pt modelId="{A3655864-043A-4897-AEF7-ADD6F5FD7CA6}" type="pres">
      <dgm:prSet presAssocID="{A050F8C0-85DD-4B67-8C17-B5C7CAE11141}" presName="vert1" presStyleCnt="0"/>
      <dgm:spPr/>
    </dgm:pt>
    <dgm:pt modelId="{EAE532E2-D209-464D-BA60-6B315E7FF2B9}" type="pres">
      <dgm:prSet presAssocID="{9855E6C5-B39E-42FD-B788-E40A1E114B6C}" presName="thickLine" presStyleLbl="alignNode1" presStyleIdx="1" presStyleCnt="3"/>
      <dgm:spPr/>
    </dgm:pt>
    <dgm:pt modelId="{FB70FAA2-F5AA-46DA-B695-4672E9FB1732}" type="pres">
      <dgm:prSet presAssocID="{9855E6C5-B39E-42FD-B788-E40A1E114B6C}" presName="horz1" presStyleCnt="0"/>
      <dgm:spPr/>
    </dgm:pt>
    <dgm:pt modelId="{C71C67DC-5495-4EFC-98BC-54D9955A06E5}" type="pres">
      <dgm:prSet presAssocID="{9855E6C5-B39E-42FD-B788-E40A1E114B6C}" presName="tx1" presStyleLbl="revTx" presStyleIdx="1" presStyleCnt="3"/>
      <dgm:spPr/>
    </dgm:pt>
    <dgm:pt modelId="{A49C6F65-DDCC-41E1-BAE0-2923A8DDE9B3}" type="pres">
      <dgm:prSet presAssocID="{9855E6C5-B39E-42FD-B788-E40A1E114B6C}" presName="vert1" presStyleCnt="0"/>
      <dgm:spPr/>
    </dgm:pt>
    <dgm:pt modelId="{239CC382-FC36-4A25-9676-31315A66C899}" type="pres">
      <dgm:prSet presAssocID="{D6AA2333-776A-43EA-BAFD-8F8A3327362F}" presName="thickLine" presStyleLbl="alignNode1" presStyleIdx="2" presStyleCnt="3"/>
      <dgm:spPr/>
    </dgm:pt>
    <dgm:pt modelId="{0F3CB5FC-A186-4EA5-B578-BD82450A8753}" type="pres">
      <dgm:prSet presAssocID="{D6AA2333-776A-43EA-BAFD-8F8A3327362F}" presName="horz1" presStyleCnt="0"/>
      <dgm:spPr/>
    </dgm:pt>
    <dgm:pt modelId="{3CCA3E80-5A78-44EB-BE6F-3ABCBF6AB695}" type="pres">
      <dgm:prSet presAssocID="{D6AA2333-776A-43EA-BAFD-8F8A3327362F}" presName="tx1" presStyleLbl="revTx" presStyleIdx="2" presStyleCnt="3"/>
      <dgm:spPr/>
    </dgm:pt>
    <dgm:pt modelId="{980867F5-1126-475E-BBD0-45E72CB80BBE}" type="pres">
      <dgm:prSet presAssocID="{D6AA2333-776A-43EA-BAFD-8F8A3327362F}" presName="vert1" presStyleCnt="0"/>
      <dgm:spPr/>
    </dgm:pt>
  </dgm:ptLst>
  <dgm:cxnLst>
    <dgm:cxn modelId="{5B557A31-7662-4D1F-A98B-44B0DB74F902}" type="presOf" srcId="{D6AA2333-776A-43EA-BAFD-8F8A3327362F}" destId="{3CCA3E80-5A78-44EB-BE6F-3ABCBF6AB695}" srcOrd="0" destOrd="0" presId="urn:microsoft.com/office/officeart/2008/layout/LinedList"/>
    <dgm:cxn modelId="{C9AAC45F-BDE9-4ED3-8FDA-AD8CC7528B4E}" type="presOf" srcId="{A050F8C0-85DD-4B67-8C17-B5C7CAE11141}" destId="{197EB493-3980-42D7-B4E7-3D5BBC7C6F36}" srcOrd="0" destOrd="0" presId="urn:microsoft.com/office/officeart/2008/layout/LinedList"/>
    <dgm:cxn modelId="{05D57D6A-BAA5-4413-A2EC-9D349601AED4}" srcId="{1848795A-7859-4AA9-A72C-CD3622A1B100}" destId="{A050F8C0-85DD-4B67-8C17-B5C7CAE11141}" srcOrd="0" destOrd="0" parTransId="{4951759D-CDF7-45C4-AED1-42801002376B}" sibTransId="{A458BD6A-745F-420A-A6AB-E5942B0D7A29}"/>
    <dgm:cxn modelId="{842F8380-1647-4079-94C8-195B5BA6108F}" srcId="{1848795A-7859-4AA9-A72C-CD3622A1B100}" destId="{D6AA2333-776A-43EA-BAFD-8F8A3327362F}" srcOrd="2" destOrd="0" parTransId="{16637F56-3E38-4247-AE4C-9DF0BE99EED6}" sibTransId="{FE0BED32-51B0-4358-A58B-289E6D671C1D}"/>
    <dgm:cxn modelId="{E2C21282-CA3F-4ABA-A6E2-67B934DB49A4}" srcId="{1848795A-7859-4AA9-A72C-CD3622A1B100}" destId="{9855E6C5-B39E-42FD-B788-E40A1E114B6C}" srcOrd="1" destOrd="0" parTransId="{100DC1B1-2126-467C-B83C-9F55E938344E}" sibTransId="{398FE6EE-C3B5-4580-9EAD-7909FCA666BD}"/>
    <dgm:cxn modelId="{5D36ECC4-32AE-41B8-B0A6-0013BE2BD0E4}" type="presOf" srcId="{9855E6C5-B39E-42FD-B788-E40A1E114B6C}" destId="{C71C67DC-5495-4EFC-98BC-54D9955A06E5}" srcOrd="0" destOrd="0" presId="urn:microsoft.com/office/officeart/2008/layout/LinedList"/>
    <dgm:cxn modelId="{6F779AE0-8C11-43B1-A8A9-8D16C5B40261}" type="presOf" srcId="{1848795A-7859-4AA9-A72C-CD3622A1B100}" destId="{EC69413B-3562-4AA9-849D-D552D3EFF295}" srcOrd="0" destOrd="0" presId="urn:microsoft.com/office/officeart/2008/layout/LinedList"/>
    <dgm:cxn modelId="{50B74127-57F9-4383-9CFD-0D1D31DCC7CB}" type="presParOf" srcId="{EC69413B-3562-4AA9-849D-D552D3EFF295}" destId="{7565BE00-2ED4-410E-A0AD-C7070CF9AEB0}" srcOrd="0" destOrd="0" presId="urn:microsoft.com/office/officeart/2008/layout/LinedList"/>
    <dgm:cxn modelId="{7DE0D3F4-3F98-4F8F-A044-0A93104A7A3F}" type="presParOf" srcId="{EC69413B-3562-4AA9-849D-D552D3EFF295}" destId="{24279DC2-1BF9-45C5-8190-E15428F224FF}" srcOrd="1" destOrd="0" presId="urn:microsoft.com/office/officeart/2008/layout/LinedList"/>
    <dgm:cxn modelId="{A5358636-CFE5-4593-BB49-F53D14493155}" type="presParOf" srcId="{24279DC2-1BF9-45C5-8190-E15428F224FF}" destId="{197EB493-3980-42D7-B4E7-3D5BBC7C6F36}" srcOrd="0" destOrd="0" presId="urn:microsoft.com/office/officeart/2008/layout/LinedList"/>
    <dgm:cxn modelId="{C074AE7E-436C-48AF-88B9-5D01242D9031}" type="presParOf" srcId="{24279DC2-1BF9-45C5-8190-E15428F224FF}" destId="{A3655864-043A-4897-AEF7-ADD6F5FD7CA6}" srcOrd="1" destOrd="0" presId="urn:microsoft.com/office/officeart/2008/layout/LinedList"/>
    <dgm:cxn modelId="{CC05EABC-A0A6-4AB6-9B24-D46BA5540B3F}" type="presParOf" srcId="{EC69413B-3562-4AA9-849D-D552D3EFF295}" destId="{EAE532E2-D209-464D-BA60-6B315E7FF2B9}" srcOrd="2" destOrd="0" presId="urn:microsoft.com/office/officeart/2008/layout/LinedList"/>
    <dgm:cxn modelId="{3F99E0F4-01DF-4E0F-9BD9-BFCA22C4338E}" type="presParOf" srcId="{EC69413B-3562-4AA9-849D-D552D3EFF295}" destId="{FB70FAA2-F5AA-46DA-B695-4672E9FB1732}" srcOrd="3" destOrd="0" presId="urn:microsoft.com/office/officeart/2008/layout/LinedList"/>
    <dgm:cxn modelId="{14D95440-D9C4-44C4-B12F-4516CD2A427A}" type="presParOf" srcId="{FB70FAA2-F5AA-46DA-B695-4672E9FB1732}" destId="{C71C67DC-5495-4EFC-98BC-54D9955A06E5}" srcOrd="0" destOrd="0" presId="urn:microsoft.com/office/officeart/2008/layout/LinedList"/>
    <dgm:cxn modelId="{7AB757CD-2091-4765-9C36-F3457CAFBA75}" type="presParOf" srcId="{FB70FAA2-F5AA-46DA-B695-4672E9FB1732}" destId="{A49C6F65-DDCC-41E1-BAE0-2923A8DDE9B3}" srcOrd="1" destOrd="0" presId="urn:microsoft.com/office/officeart/2008/layout/LinedList"/>
    <dgm:cxn modelId="{0D542A6E-CA2C-40EE-8D24-20BD55373E67}" type="presParOf" srcId="{EC69413B-3562-4AA9-849D-D552D3EFF295}" destId="{239CC382-FC36-4A25-9676-31315A66C899}" srcOrd="4" destOrd="0" presId="urn:microsoft.com/office/officeart/2008/layout/LinedList"/>
    <dgm:cxn modelId="{B95FEBDF-6821-4A59-8A38-3335E1420B82}" type="presParOf" srcId="{EC69413B-3562-4AA9-849D-D552D3EFF295}" destId="{0F3CB5FC-A186-4EA5-B578-BD82450A8753}" srcOrd="5" destOrd="0" presId="urn:microsoft.com/office/officeart/2008/layout/LinedList"/>
    <dgm:cxn modelId="{FD00B93A-4FB5-4B64-8A4E-55FC9EA6EEB0}" type="presParOf" srcId="{0F3CB5FC-A186-4EA5-B578-BD82450A8753}" destId="{3CCA3E80-5A78-44EB-BE6F-3ABCBF6AB695}" srcOrd="0" destOrd="0" presId="urn:microsoft.com/office/officeart/2008/layout/LinedList"/>
    <dgm:cxn modelId="{9DD29887-DD95-4D04-B489-F92C37E5F705}" type="presParOf" srcId="{0F3CB5FC-A186-4EA5-B578-BD82450A8753}" destId="{980867F5-1126-475E-BBD0-45E72CB80B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5D0F2-5527-49B0-B2DB-B5D3F4B730D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108DD5-E9EB-42E4-B7F7-267B69144C97}">
      <dgm:prSet/>
      <dgm:spPr/>
      <dgm:t>
        <a:bodyPr/>
        <a:lstStyle/>
        <a:p>
          <a:r>
            <a:rPr lang="en-GB" dirty="0"/>
            <a:t>Characters in thrillers include convicts, </a:t>
          </a:r>
          <a:r>
            <a:rPr lang="en-GB" b="1" dirty="0"/>
            <a:t>criminals</a:t>
          </a:r>
          <a:r>
            <a:rPr lang="en-GB" dirty="0"/>
            <a:t>, stalkers, assassins, down-on-their-luck losers, innocent victims (often on the run), prison inmates, menaced women, </a:t>
          </a:r>
        </a:p>
      </dgm:t>
    </dgm:pt>
    <dgm:pt modelId="{E4D8BC47-DE01-413C-AFA9-A5DEBBE3BC33}" type="parTrans" cxnId="{8E535B7D-1587-4665-BB76-C593CB89D4E9}">
      <dgm:prSet/>
      <dgm:spPr/>
      <dgm:t>
        <a:bodyPr/>
        <a:lstStyle/>
        <a:p>
          <a:endParaRPr lang="en-GB"/>
        </a:p>
      </dgm:t>
    </dgm:pt>
    <dgm:pt modelId="{58EE997F-2D2D-4891-AEA1-0C764AE87ADB}" type="sibTrans" cxnId="{8E535B7D-1587-4665-BB76-C593CB89D4E9}">
      <dgm:prSet/>
      <dgm:spPr/>
      <dgm:t>
        <a:bodyPr/>
        <a:lstStyle/>
        <a:p>
          <a:endParaRPr lang="en-GB"/>
        </a:p>
      </dgm:t>
    </dgm:pt>
    <dgm:pt modelId="{82EE1B57-F9CE-485E-993F-B633BC7F1110}">
      <dgm:prSet/>
      <dgm:spPr/>
      <dgm:t>
        <a:bodyPr/>
        <a:lstStyle/>
        <a:p>
          <a:r>
            <a:rPr lang="en-GB" dirty="0"/>
            <a:t>Characters with </a:t>
          </a:r>
          <a:r>
            <a:rPr lang="en-GB" b="1" dirty="0"/>
            <a:t>dark pasts</a:t>
          </a:r>
          <a:r>
            <a:rPr lang="en-GB" dirty="0"/>
            <a:t>, psychotic individuals, terrorists, cops and escaped cons, fugitives, private eyes, drifters, duplicitous individuals, people involved in </a:t>
          </a:r>
          <a:r>
            <a:rPr lang="en-GB" b="1" dirty="0"/>
            <a:t>twisted relationships</a:t>
          </a:r>
          <a:r>
            <a:rPr lang="en-GB" dirty="0"/>
            <a:t>, world-weary men and women, psycho-fiends, and more. </a:t>
          </a:r>
        </a:p>
      </dgm:t>
    </dgm:pt>
    <dgm:pt modelId="{EB1B583B-88C1-429E-9F0D-CA5C718F6FD6}" type="parTrans" cxnId="{81E5366E-E240-438C-A5BB-F2D97DACB07E}">
      <dgm:prSet/>
      <dgm:spPr/>
      <dgm:t>
        <a:bodyPr/>
        <a:lstStyle/>
        <a:p>
          <a:endParaRPr lang="en-GB"/>
        </a:p>
      </dgm:t>
    </dgm:pt>
    <dgm:pt modelId="{0BA1BA13-1A88-4996-BD26-7BA589F02731}" type="sibTrans" cxnId="{81E5366E-E240-438C-A5BB-F2D97DACB07E}">
      <dgm:prSet/>
      <dgm:spPr/>
      <dgm:t>
        <a:bodyPr/>
        <a:lstStyle/>
        <a:p>
          <a:endParaRPr lang="en-GB"/>
        </a:p>
      </dgm:t>
    </dgm:pt>
    <dgm:pt modelId="{C865CF21-FCED-4980-BC9E-6FB319EA43E8}">
      <dgm:prSet/>
      <dgm:spPr/>
      <dgm:t>
        <a:bodyPr/>
        <a:lstStyle/>
        <a:p>
          <a:r>
            <a:rPr lang="en-GB" dirty="0"/>
            <a:t>The themes of thrillers frequently include terrorism, political conspiracy, pursuit, or romantic triangles leading to murder</a:t>
          </a:r>
        </a:p>
      </dgm:t>
    </dgm:pt>
    <dgm:pt modelId="{1B3CA06E-4A6F-40E4-82BD-3897374D97F7}" type="parTrans" cxnId="{9D70215E-BBE7-49B6-9477-DED980E3C931}">
      <dgm:prSet/>
      <dgm:spPr/>
      <dgm:t>
        <a:bodyPr/>
        <a:lstStyle/>
        <a:p>
          <a:endParaRPr lang="en-GB"/>
        </a:p>
      </dgm:t>
    </dgm:pt>
    <dgm:pt modelId="{E60CF9A8-CB47-4171-9C27-00B1138FC052}" type="sibTrans" cxnId="{9D70215E-BBE7-49B6-9477-DED980E3C931}">
      <dgm:prSet/>
      <dgm:spPr/>
      <dgm:t>
        <a:bodyPr/>
        <a:lstStyle/>
        <a:p>
          <a:endParaRPr lang="en-GB"/>
        </a:p>
      </dgm:t>
    </dgm:pt>
    <dgm:pt modelId="{D534A6D1-35F8-473A-99D7-BA4D98F18473}" type="pres">
      <dgm:prSet presAssocID="{55C5D0F2-5527-49B0-B2DB-B5D3F4B730D2}" presName="vert0" presStyleCnt="0">
        <dgm:presLayoutVars>
          <dgm:dir/>
          <dgm:animOne val="branch"/>
          <dgm:animLvl val="lvl"/>
        </dgm:presLayoutVars>
      </dgm:prSet>
      <dgm:spPr/>
    </dgm:pt>
    <dgm:pt modelId="{E2AEAFB1-C0EE-4A56-B770-0C16FBA567F4}" type="pres">
      <dgm:prSet presAssocID="{4A108DD5-E9EB-42E4-B7F7-267B69144C97}" presName="thickLine" presStyleLbl="alignNode1" presStyleIdx="0" presStyleCnt="3"/>
      <dgm:spPr/>
    </dgm:pt>
    <dgm:pt modelId="{9783385B-5687-4622-B90A-94D4611BA5A8}" type="pres">
      <dgm:prSet presAssocID="{4A108DD5-E9EB-42E4-B7F7-267B69144C97}" presName="horz1" presStyleCnt="0"/>
      <dgm:spPr/>
    </dgm:pt>
    <dgm:pt modelId="{48C9C21B-93E9-4760-AD46-D7E5EE4CB0C8}" type="pres">
      <dgm:prSet presAssocID="{4A108DD5-E9EB-42E4-B7F7-267B69144C97}" presName="tx1" presStyleLbl="revTx" presStyleIdx="0" presStyleCnt="3"/>
      <dgm:spPr/>
    </dgm:pt>
    <dgm:pt modelId="{A4C94CE3-1B29-41D0-BDE4-BB0B0856D0C9}" type="pres">
      <dgm:prSet presAssocID="{4A108DD5-E9EB-42E4-B7F7-267B69144C97}" presName="vert1" presStyleCnt="0"/>
      <dgm:spPr/>
    </dgm:pt>
    <dgm:pt modelId="{0072E0A0-B9F7-4ADB-B374-A4043FEF4192}" type="pres">
      <dgm:prSet presAssocID="{82EE1B57-F9CE-485E-993F-B633BC7F1110}" presName="thickLine" presStyleLbl="alignNode1" presStyleIdx="1" presStyleCnt="3"/>
      <dgm:spPr/>
    </dgm:pt>
    <dgm:pt modelId="{909DAADE-9605-4DBF-8665-D4B14283D692}" type="pres">
      <dgm:prSet presAssocID="{82EE1B57-F9CE-485E-993F-B633BC7F1110}" presName="horz1" presStyleCnt="0"/>
      <dgm:spPr/>
    </dgm:pt>
    <dgm:pt modelId="{604A8D83-546A-4A4C-8590-27FFB1491E4C}" type="pres">
      <dgm:prSet presAssocID="{82EE1B57-F9CE-485E-993F-B633BC7F1110}" presName="tx1" presStyleLbl="revTx" presStyleIdx="1" presStyleCnt="3"/>
      <dgm:spPr/>
    </dgm:pt>
    <dgm:pt modelId="{99C489FE-FD9A-4DC0-A7BB-8838B1A7D4DA}" type="pres">
      <dgm:prSet presAssocID="{82EE1B57-F9CE-485E-993F-B633BC7F1110}" presName="vert1" presStyleCnt="0"/>
      <dgm:spPr/>
    </dgm:pt>
    <dgm:pt modelId="{CBC4778C-5CA6-4358-BF1A-DCBD3F467D63}" type="pres">
      <dgm:prSet presAssocID="{C865CF21-FCED-4980-BC9E-6FB319EA43E8}" presName="thickLine" presStyleLbl="alignNode1" presStyleIdx="2" presStyleCnt="3"/>
      <dgm:spPr/>
    </dgm:pt>
    <dgm:pt modelId="{8EEFB98D-0CFF-465F-90A7-BF862F5B0630}" type="pres">
      <dgm:prSet presAssocID="{C865CF21-FCED-4980-BC9E-6FB319EA43E8}" presName="horz1" presStyleCnt="0"/>
      <dgm:spPr/>
    </dgm:pt>
    <dgm:pt modelId="{14997A23-BC16-452B-B15F-F2B0E0A7DE6D}" type="pres">
      <dgm:prSet presAssocID="{C865CF21-FCED-4980-BC9E-6FB319EA43E8}" presName="tx1" presStyleLbl="revTx" presStyleIdx="2" presStyleCnt="3"/>
      <dgm:spPr/>
    </dgm:pt>
    <dgm:pt modelId="{850D1D20-FE67-4168-9A3B-7BEE4BC83DCA}" type="pres">
      <dgm:prSet presAssocID="{C865CF21-FCED-4980-BC9E-6FB319EA43E8}" presName="vert1" presStyleCnt="0"/>
      <dgm:spPr/>
    </dgm:pt>
  </dgm:ptLst>
  <dgm:cxnLst>
    <dgm:cxn modelId="{9B80CA21-A148-486C-859F-3915569802E6}" type="presOf" srcId="{C865CF21-FCED-4980-BC9E-6FB319EA43E8}" destId="{14997A23-BC16-452B-B15F-F2B0E0A7DE6D}" srcOrd="0" destOrd="0" presId="urn:microsoft.com/office/officeart/2008/layout/LinedList"/>
    <dgm:cxn modelId="{9D70215E-BBE7-49B6-9477-DED980E3C931}" srcId="{55C5D0F2-5527-49B0-B2DB-B5D3F4B730D2}" destId="{C865CF21-FCED-4980-BC9E-6FB319EA43E8}" srcOrd="2" destOrd="0" parTransId="{1B3CA06E-4A6F-40E4-82BD-3897374D97F7}" sibTransId="{E60CF9A8-CB47-4171-9C27-00B1138FC052}"/>
    <dgm:cxn modelId="{81E5366E-E240-438C-A5BB-F2D97DACB07E}" srcId="{55C5D0F2-5527-49B0-B2DB-B5D3F4B730D2}" destId="{82EE1B57-F9CE-485E-993F-B633BC7F1110}" srcOrd="1" destOrd="0" parTransId="{EB1B583B-88C1-429E-9F0D-CA5C718F6FD6}" sibTransId="{0BA1BA13-1A88-4996-BD26-7BA589F02731}"/>
    <dgm:cxn modelId="{8E535B7D-1587-4665-BB76-C593CB89D4E9}" srcId="{55C5D0F2-5527-49B0-B2DB-B5D3F4B730D2}" destId="{4A108DD5-E9EB-42E4-B7F7-267B69144C97}" srcOrd="0" destOrd="0" parTransId="{E4D8BC47-DE01-413C-AFA9-A5DEBBE3BC33}" sibTransId="{58EE997F-2D2D-4891-AEA1-0C764AE87ADB}"/>
    <dgm:cxn modelId="{CB191AA8-7E52-4CB6-89E5-E06BF873777D}" type="presOf" srcId="{82EE1B57-F9CE-485E-993F-B633BC7F1110}" destId="{604A8D83-546A-4A4C-8590-27FFB1491E4C}" srcOrd="0" destOrd="0" presId="urn:microsoft.com/office/officeart/2008/layout/LinedList"/>
    <dgm:cxn modelId="{D81538C3-17F4-4CF7-8D28-46A61A23B025}" type="presOf" srcId="{55C5D0F2-5527-49B0-B2DB-B5D3F4B730D2}" destId="{D534A6D1-35F8-473A-99D7-BA4D98F18473}" srcOrd="0" destOrd="0" presId="urn:microsoft.com/office/officeart/2008/layout/LinedList"/>
    <dgm:cxn modelId="{DDE141F6-86A7-405D-9A18-A940F1629E84}" type="presOf" srcId="{4A108DD5-E9EB-42E4-B7F7-267B69144C97}" destId="{48C9C21B-93E9-4760-AD46-D7E5EE4CB0C8}" srcOrd="0" destOrd="0" presId="urn:microsoft.com/office/officeart/2008/layout/LinedList"/>
    <dgm:cxn modelId="{8C15FAC4-23A6-4411-990D-CA99BE140F6E}" type="presParOf" srcId="{D534A6D1-35F8-473A-99D7-BA4D98F18473}" destId="{E2AEAFB1-C0EE-4A56-B770-0C16FBA567F4}" srcOrd="0" destOrd="0" presId="urn:microsoft.com/office/officeart/2008/layout/LinedList"/>
    <dgm:cxn modelId="{3F43AEDE-AC22-4203-91E1-63A50EE5E778}" type="presParOf" srcId="{D534A6D1-35F8-473A-99D7-BA4D98F18473}" destId="{9783385B-5687-4622-B90A-94D4611BA5A8}" srcOrd="1" destOrd="0" presId="urn:microsoft.com/office/officeart/2008/layout/LinedList"/>
    <dgm:cxn modelId="{52E215D0-BDBB-49BF-836A-66DAFBDAB5C3}" type="presParOf" srcId="{9783385B-5687-4622-B90A-94D4611BA5A8}" destId="{48C9C21B-93E9-4760-AD46-D7E5EE4CB0C8}" srcOrd="0" destOrd="0" presId="urn:microsoft.com/office/officeart/2008/layout/LinedList"/>
    <dgm:cxn modelId="{BFBEC2EA-D64F-4D9E-97F2-C25473284739}" type="presParOf" srcId="{9783385B-5687-4622-B90A-94D4611BA5A8}" destId="{A4C94CE3-1B29-41D0-BDE4-BB0B0856D0C9}" srcOrd="1" destOrd="0" presId="urn:microsoft.com/office/officeart/2008/layout/LinedList"/>
    <dgm:cxn modelId="{1D86BDB2-4700-41BC-8C6E-051C5AAF4D58}" type="presParOf" srcId="{D534A6D1-35F8-473A-99D7-BA4D98F18473}" destId="{0072E0A0-B9F7-4ADB-B374-A4043FEF4192}" srcOrd="2" destOrd="0" presId="urn:microsoft.com/office/officeart/2008/layout/LinedList"/>
    <dgm:cxn modelId="{1C136A6F-D678-4D13-ABD0-0AC3195E0C41}" type="presParOf" srcId="{D534A6D1-35F8-473A-99D7-BA4D98F18473}" destId="{909DAADE-9605-4DBF-8665-D4B14283D692}" srcOrd="3" destOrd="0" presId="urn:microsoft.com/office/officeart/2008/layout/LinedList"/>
    <dgm:cxn modelId="{58FA6A3D-FE98-4E81-913C-A6F479DA608A}" type="presParOf" srcId="{909DAADE-9605-4DBF-8665-D4B14283D692}" destId="{604A8D83-546A-4A4C-8590-27FFB1491E4C}" srcOrd="0" destOrd="0" presId="urn:microsoft.com/office/officeart/2008/layout/LinedList"/>
    <dgm:cxn modelId="{13428347-A65E-43B9-B1E7-ECD6525DC36B}" type="presParOf" srcId="{909DAADE-9605-4DBF-8665-D4B14283D692}" destId="{99C489FE-FD9A-4DC0-A7BB-8838B1A7D4DA}" srcOrd="1" destOrd="0" presId="urn:microsoft.com/office/officeart/2008/layout/LinedList"/>
    <dgm:cxn modelId="{95519388-7018-4312-A43E-ADB1815A86DF}" type="presParOf" srcId="{D534A6D1-35F8-473A-99D7-BA4D98F18473}" destId="{CBC4778C-5CA6-4358-BF1A-DCBD3F467D63}" srcOrd="4" destOrd="0" presId="urn:microsoft.com/office/officeart/2008/layout/LinedList"/>
    <dgm:cxn modelId="{26832A64-A47A-4C87-B07B-1D822EED16FE}" type="presParOf" srcId="{D534A6D1-35F8-473A-99D7-BA4D98F18473}" destId="{8EEFB98D-0CFF-465F-90A7-BF862F5B0630}" srcOrd="5" destOrd="0" presId="urn:microsoft.com/office/officeart/2008/layout/LinedList"/>
    <dgm:cxn modelId="{D16C4DEE-C1C9-4214-AA87-6658CCAD22E7}" type="presParOf" srcId="{8EEFB98D-0CFF-465F-90A7-BF862F5B0630}" destId="{14997A23-BC16-452B-B15F-F2B0E0A7DE6D}" srcOrd="0" destOrd="0" presId="urn:microsoft.com/office/officeart/2008/layout/LinedList"/>
    <dgm:cxn modelId="{C309DAF3-AFB5-44A0-86DB-201491EBD29A}" type="presParOf" srcId="{8EEFB98D-0CFF-465F-90A7-BF862F5B0630}" destId="{850D1D20-FE67-4168-9A3B-7BEE4BC83D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DD3709-ECEB-4290-8EDE-5F6DF90A9469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9813216-AA64-4F4A-93D7-D5A24EF0BE38}">
      <dgm:prSet/>
      <dgm:spPr/>
      <dgm:t>
        <a:bodyPr/>
        <a:lstStyle/>
        <a:p>
          <a:pPr>
            <a:defRPr cap="all"/>
          </a:pPr>
          <a:r>
            <a:rPr lang="en-GB" dirty="0"/>
            <a:t>Create  groups of 3-4</a:t>
          </a:r>
          <a:endParaRPr lang="en-US" dirty="0"/>
        </a:p>
      </dgm:t>
    </dgm:pt>
    <dgm:pt modelId="{A15D6E2B-E220-442E-8B12-7065706BE9CF}" type="parTrans" cxnId="{05FCB69D-855E-48FA-8DCB-4866ED1D33D5}">
      <dgm:prSet/>
      <dgm:spPr/>
      <dgm:t>
        <a:bodyPr/>
        <a:lstStyle/>
        <a:p>
          <a:endParaRPr lang="en-US"/>
        </a:p>
      </dgm:t>
    </dgm:pt>
    <dgm:pt modelId="{537D4F6C-9D29-4EAF-95D6-E980565B4F34}" type="sibTrans" cxnId="{05FCB69D-855E-48FA-8DCB-4866ED1D33D5}">
      <dgm:prSet/>
      <dgm:spPr/>
      <dgm:t>
        <a:bodyPr/>
        <a:lstStyle/>
        <a:p>
          <a:endParaRPr lang="en-US"/>
        </a:p>
      </dgm:t>
    </dgm:pt>
    <dgm:pt modelId="{B85987CB-4DA6-47BC-85B1-2B927A0EA026}">
      <dgm:prSet/>
      <dgm:spPr/>
      <dgm:t>
        <a:bodyPr/>
        <a:lstStyle/>
        <a:p>
          <a:pPr>
            <a:defRPr cap="all"/>
          </a:pPr>
          <a:r>
            <a:rPr lang="en-GB" dirty="0"/>
            <a:t>Using the genre I will allocate fill in the sheets with the characteristics for the protagonist that would suit the particular genre conventions</a:t>
          </a:r>
          <a:endParaRPr lang="en-US" dirty="0"/>
        </a:p>
      </dgm:t>
    </dgm:pt>
    <dgm:pt modelId="{3DB2E336-57E0-4DB9-A32F-D68F5DB9B752}" type="parTrans" cxnId="{0BA8CAA1-E34D-447B-A243-480182C25DB2}">
      <dgm:prSet/>
      <dgm:spPr/>
      <dgm:t>
        <a:bodyPr/>
        <a:lstStyle/>
        <a:p>
          <a:endParaRPr lang="en-US"/>
        </a:p>
      </dgm:t>
    </dgm:pt>
    <dgm:pt modelId="{E975367D-5745-45BA-A107-E246F405934D}" type="sibTrans" cxnId="{0BA8CAA1-E34D-447B-A243-480182C25DB2}">
      <dgm:prSet/>
      <dgm:spPr/>
      <dgm:t>
        <a:bodyPr/>
        <a:lstStyle/>
        <a:p>
          <a:endParaRPr lang="en-US"/>
        </a:p>
      </dgm:t>
    </dgm:pt>
    <dgm:pt modelId="{02772B0C-28C7-4F3A-B325-3B6C40A6ED4E}">
      <dgm:prSet/>
      <dgm:spPr/>
      <dgm:t>
        <a:bodyPr/>
        <a:lstStyle/>
        <a:p>
          <a:pPr>
            <a:defRPr cap="all"/>
          </a:pPr>
          <a:r>
            <a:rPr lang="en-GB" dirty="0"/>
            <a:t>Write down how did you come up with these characteristics </a:t>
          </a:r>
          <a:endParaRPr lang="en-US" dirty="0"/>
        </a:p>
      </dgm:t>
    </dgm:pt>
    <dgm:pt modelId="{F6570FB6-90CC-466C-8BDE-64D4CD726DCF}" type="parTrans" cxnId="{EAF602C8-4569-4754-9A74-DC4EAD93B692}">
      <dgm:prSet/>
      <dgm:spPr/>
      <dgm:t>
        <a:bodyPr/>
        <a:lstStyle/>
        <a:p>
          <a:endParaRPr lang="en-US"/>
        </a:p>
      </dgm:t>
    </dgm:pt>
    <dgm:pt modelId="{1B2BE466-ADEC-4D55-A589-7097E0B5206A}" type="sibTrans" cxnId="{EAF602C8-4569-4754-9A74-DC4EAD93B692}">
      <dgm:prSet/>
      <dgm:spPr/>
      <dgm:t>
        <a:bodyPr/>
        <a:lstStyle/>
        <a:p>
          <a:endParaRPr lang="en-US"/>
        </a:p>
      </dgm:t>
    </dgm:pt>
    <dgm:pt modelId="{AF58488A-F1F7-490C-AB1C-2D9C769814E6}">
      <dgm:prSet/>
      <dgm:spPr/>
      <dgm:t>
        <a:bodyPr/>
        <a:lstStyle/>
        <a:p>
          <a:pPr>
            <a:defRPr cap="all"/>
          </a:pPr>
          <a:r>
            <a:rPr lang="en-GB" dirty="0"/>
            <a:t>Create visual mind map summarising the character traits</a:t>
          </a:r>
          <a:endParaRPr lang="en-US" dirty="0"/>
        </a:p>
      </dgm:t>
    </dgm:pt>
    <dgm:pt modelId="{846C96FC-B68C-4D87-845F-B4CE39242D73}" type="parTrans" cxnId="{219A616B-E2B3-410A-ABA4-9E5A2F578AA3}">
      <dgm:prSet/>
      <dgm:spPr/>
      <dgm:t>
        <a:bodyPr/>
        <a:lstStyle/>
        <a:p>
          <a:endParaRPr lang="en-US"/>
        </a:p>
      </dgm:t>
    </dgm:pt>
    <dgm:pt modelId="{1CFD0DC3-339D-4B4F-90B1-134DD863332D}" type="sibTrans" cxnId="{219A616B-E2B3-410A-ABA4-9E5A2F578AA3}">
      <dgm:prSet/>
      <dgm:spPr/>
      <dgm:t>
        <a:bodyPr/>
        <a:lstStyle/>
        <a:p>
          <a:endParaRPr lang="en-US"/>
        </a:p>
      </dgm:t>
    </dgm:pt>
    <dgm:pt modelId="{4B90E200-B6F8-4671-9AE4-014537908762}" type="pres">
      <dgm:prSet presAssocID="{C0DD3709-ECEB-4290-8EDE-5F6DF90A9469}" presName="root" presStyleCnt="0">
        <dgm:presLayoutVars>
          <dgm:dir/>
          <dgm:resizeHandles val="exact"/>
        </dgm:presLayoutVars>
      </dgm:prSet>
      <dgm:spPr/>
    </dgm:pt>
    <dgm:pt modelId="{48FCA2C3-3F3C-4AAD-A2AC-5678B3B60229}" type="pres">
      <dgm:prSet presAssocID="{09813216-AA64-4F4A-93D7-D5A24EF0BE38}" presName="compNode" presStyleCnt="0"/>
      <dgm:spPr/>
    </dgm:pt>
    <dgm:pt modelId="{E95768AC-FDE5-4164-A292-EF5666B8731F}" type="pres">
      <dgm:prSet presAssocID="{09813216-AA64-4F4A-93D7-D5A24EF0BE38}" presName="iconBgRect" presStyleLbl="bgShp" presStyleIdx="0" presStyleCnt="4"/>
      <dgm:spPr/>
    </dgm:pt>
    <dgm:pt modelId="{A230ABE4-D98A-43AC-900C-F59EA6C5B643}" type="pres">
      <dgm:prSet presAssocID="{09813216-AA64-4F4A-93D7-D5A24EF0BE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A66B531-3CBB-41F6-9CAE-352E289F5B57}" type="pres">
      <dgm:prSet presAssocID="{09813216-AA64-4F4A-93D7-D5A24EF0BE38}" presName="spaceRect" presStyleCnt="0"/>
      <dgm:spPr/>
    </dgm:pt>
    <dgm:pt modelId="{B710C683-9786-4AD1-8DC5-45299FA2A73C}" type="pres">
      <dgm:prSet presAssocID="{09813216-AA64-4F4A-93D7-D5A24EF0BE38}" presName="textRect" presStyleLbl="revTx" presStyleIdx="0" presStyleCnt="4">
        <dgm:presLayoutVars>
          <dgm:chMax val="1"/>
          <dgm:chPref val="1"/>
        </dgm:presLayoutVars>
      </dgm:prSet>
      <dgm:spPr/>
    </dgm:pt>
    <dgm:pt modelId="{D9A6AA40-9CA6-425F-BB5E-BD6567EA43D4}" type="pres">
      <dgm:prSet presAssocID="{537D4F6C-9D29-4EAF-95D6-E980565B4F34}" presName="sibTrans" presStyleCnt="0"/>
      <dgm:spPr/>
    </dgm:pt>
    <dgm:pt modelId="{0805ECC9-1540-4AEA-A17F-F7CE8F211F4E}" type="pres">
      <dgm:prSet presAssocID="{B85987CB-4DA6-47BC-85B1-2B927A0EA026}" presName="compNode" presStyleCnt="0"/>
      <dgm:spPr/>
    </dgm:pt>
    <dgm:pt modelId="{ECE321B3-E0A1-431C-B747-05F9E46C3939}" type="pres">
      <dgm:prSet presAssocID="{B85987CB-4DA6-47BC-85B1-2B927A0EA026}" presName="iconBgRect" presStyleLbl="bgShp" presStyleIdx="1" presStyleCnt="4"/>
      <dgm:spPr/>
    </dgm:pt>
    <dgm:pt modelId="{07966770-0B0F-495E-8224-EE1FD4802674}" type="pres">
      <dgm:prSet presAssocID="{B85987CB-4DA6-47BC-85B1-2B927A0EA02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DFB1CAD-D044-4BAC-81CE-AFC9517179A0}" type="pres">
      <dgm:prSet presAssocID="{B85987CB-4DA6-47BC-85B1-2B927A0EA026}" presName="spaceRect" presStyleCnt="0"/>
      <dgm:spPr/>
    </dgm:pt>
    <dgm:pt modelId="{682CDDB6-CCE2-4611-84CA-7D06FCD1CABB}" type="pres">
      <dgm:prSet presAssocID="{B85987CB-4DA6-47BC-85B1-2B927A0EA026}" presName="textRect" presStyleLbl="revTx" presStyleIdx="1" presStyleCnt="4">
        <dgm:presLayoutVars>
          <dgm:chMax val="1"/>
          <dgm:chPref val="1"/>
        </dgm:presLayoutVars>
      </dgm:prSet>
      <dgm:spPr/>
    </dgm:pt>
    <dgm:pt modelId="{9E29E40E-91D1-43B9-B3AC-FC12E58FBBFF}" type="pres">
      <dgm:prSet presAssocID="{E975367D-5745-45BA-A107-E246F405934D}" presName="sibTrans" presStyleCnt="0"/>
      <dgm:spPr/>
    </dgm:pt>
    <dgm:pt modelId="{89DACD45-5683-48CF-ABAE-7075E1397A1E}" type="pres">
      <dgm:prSet presAssocID="{02772B0C-28C7-4F3A-B325-3B6C40A6ED4E}" presName="compNode" presStyleCnt="0"/>
      <dgm:spPr/>
    </dgm:pt>
    <dgm:pt modelId="{61894FC7-5D2D-4F20-BA07-F346B083662B}" type="pres">
      <dgm:prSet presAssocID="{02772B0C-28C7-4F3A-B325-3B6C40A6ED4E}" presName="iconBgRect" presStyleLbl="bgShp" presStyleIdx="2" presStyleCnt="4"/>
      <dgm:spPr/>
    </dgm:pt>
    <dgm:pt modelId="{A9B107F6-F723-4D66-8F92-1809C3A9486C}" type="pres">
      <dgm:prSet presAssocID="{02772B0C-28C7-4F3A-B325-3B6C40A6ED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A8C7987-D72C-4728-B75E-6D822288DA8A}" type="pres">
      <dgm:prSet presAssocID="{02772B0C-28C7-4F3A-B325-3B6C40A6ED4E}" presName="spaceRect" presStyleCnt="0"/>
      <dgm:spPr/>
    </dgm:pt>
    <dgm:pt modelId="{757E4E79-F6BE-4D24-99D3-F6DC5ED491D6}" type="pres">
      <dgm:prSet presAssocID="{02772B0C-28C7-4F3A-B325-3B6C40A6ED4E}" presName="textRect" presStyleLbl="revTx" presStyleIdx="2" presStyleCnt="4">
        <dgm:presLayoutVars>
          <dgm:chMax val="1"/>
          <dgm:chPref val="1"/>
        </dgm:presLayoutVars>
      </dgm:prSet>
      <dgm:spPr/>
    </dgm:pt>
    <dgm:pt modelId="{BBBA68C6-96DF-4EEC-8C05-2AB6065609F4}" type="pres">
      <dgm:prSet presAssocID="{1B2BE466-ADEC-4D55-A589-7097E0B5206A}" presName="sibTrans" presStyleCnt="0"/>
      <dgm:spPr/>
    </dgm:pt>
    <dgm:pt modelId="{4C0A7681-69BD-4129-9558-2EE8386ECD0C}" type="pres">
      <dgm:prSet presAssocID="{AF58488A-F1F7-490C-AB1C-2D9C769814E6}" presName="compNode" presStyleCnt="0"/>
      <dgm:spPr/>
    </dgm:pt>
    <dgm:pt modelId="{D44C89E5-BA0A-4BB1-95A8-DE2B59676265}" type="pres">
      <dgm:prSet presAssocID="{AF58488A-F1F7-490C-AB1C-2D9C769814E6}" presName="iconBgRect" presStyleLbl="bgShp" presStyleIdx="3" presStyleCnt="4"/>
      <dgm:spPr/>
    </dgm:pt>
    <dgm:pt modelId="{25F8A482-F311-4D6F-BC69-034811D8CDF0}" type="pres">
      <dgm:prSet presAssocID="{AF58488A-F1F7-490C-AB1C-2D9C769814E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C11E9DCD-08B4-40AE-8B75-121EE1CA9784}" type="pres">
      <dgm:prSet presAssocID="{AF58488A-F1F7-490C-AB1C-2D9C769814E6}" presName="spaceRect" presStyleCnt="0"/>
      <dgm:spPr/>
    </dgm:pt>
    <dgm:pt modelId="{DB2E041E-CBDF-42E7-9590-7C46BDF07D63}" type="pres">
      <dgm:prSet presAssocID="{AF58488A-F1F7-490C-AB1C-2D9C769814E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D1032E-9D8E-4939-BF7A-BA6E5FF6DFCC}" type="presOf" srcId="{09813216-AA64-4F4A-93D7-D5A24EF0BE38}" destId="{B710C683-9786-4AD1-8DC5-45299FA2A73C}" srcOrd="0" destOrd="0" presId="urn:microsoft.com/office/officeart/2018/5/layout/IconCircleLabelList"/>
    <dgm:cxn modelId="{F0822639-ECA8-486B-839F-AB1FA7DCA2BA}" type="presOf" srcId="{C0DD3709-ECEB-4290-8EDE-5F6DF90A9469}" destId="{4B90E200-B6F8-4671-9AE4-014537908762}" srcOrd="0" destOrd="0" presId="urn:microsoft.com/office/officeart/2018/5/layout/IconCircleLabelList"/>
    <dgm:cxn modelId="{219A616B-E2B3-410A-ABA4-9E5A2F578AA3}" srcId="{C0DD3709-ECEB-4290-8EDE-5F6DF90A9469}" destId="{AF58488A-F1F7-490C-AB1C-2D9C769814E6}" srcOrd="3" destOrd="0" parTransId="{846C96FC-B68C-4D87-845F-B4CE39242D73}" sibTransId="{1CFD0DC3-339D-4B4F-90B1-134DD863332D}"/>
    <dgm:cxn modelId="{05FCB69D-855E-48FA-8DCB-4866ED1D33D5}" srcId="{C0DD3709-ECEB-4290-8EDE-5F6DF90A9469}" destId="{09813216-AA64-4F4A-93D7-D5A24EF0BE38}" srcOrd="0" destOrd="0" parTransId="{A15D6E2B-E220-442E-8B12-7065706BE9CF}" sibTransId="{537D4F6C-9D29-4EAF-95D6-E980565B4F34}"/>
    <dgm:cxn modelId="{7DC6BA9F-9B73-40AC-941C-DE2A38B974BB}" type="presOf" srcId="{02772B0C-28C7-4F3A-B325-3B6C40A6ED4E}" destId="{757E4E79-F6BE-4D24-99D3-F6DC5ED491D6}" srcOrd="0" destOrd="0" presId="urn:microsoft.com/office/officeart/2018/5/layout/IconCircleLabelList"/>
    <dgm:cxn modelId="{0BA8CAA1-E34D-447B-A243-480182C25DB2}" srcId="{C0DD3709-ECEB-4290-8EDE-5F6DF90A9469}" destId="{B85987CB-4DA6-47BC-85B1-2B927A0EA026}" srcOrd="1" destOrd="0" parTransId="{3DB2E336-57E0-4DB9-A32F-D68F5DB9B752}" sibTransId="{E975367D-5745-45BA-A107-E246F405934D}"/>
    <dgm:cxn modelId="{EAF602C8-4569-4754-9A74-DC4EAD93B692}" srcId="{C0DD3709-ECEB-4290-8EDE-5F6DF90A9469}" destId="{02772B0C-28C7-4F3A-B325-3B6C40A6ED4E}" srcOrd="2" destOrd="0" parTransId="{F6570FB6-90CC-466C-8BDE-64D4CD726DCF}" sibTransId="{1B2BE466-ADEC-4D55-A589-7097E0B5206A}"/>
    <dgm:cxn modelId="{29BCCBCC-0302-4981-BDB9-6C510D646C95}" type="presOf" srcId="{AF58488A-F1F7-490C-AB1C-2D9C769814E6}" destId="{DB2E041E-CBDF-42E7-9590-7C46BDF07D63}" srcOrd="0" destOrd="0" presId="urn:microsoft.com/office/officeart/2018/5/layout/IconCircleLabelList"/>
    <dgm:cxn modelId="{029AF5D7-4C50-497C-AD91-6DFAF4F2E132}" type="presOf" srcId="{B85987CB-4DA6-47BC-85B1-2B927A0EA026}" destId="{682CDDB6-CCE2-4611-84CA-7D06FCD1CABB}" srcOrd="0" destOrd="0" presId="urn:microsoft.com/office/officeart/2018/5/layout/IconCircleLabelList"/>
    <dgm:cxn modelId="{180D61A2-8999-49F8-968E-628A6AEE2437}" type="presParOf" srcId="{4B90E200-B6F8-4671-9AE4-014537908762}" destId="{48FCA2C3-3F3C-4AAD-A2AC-5678B3B60229}" srcOrd="0" destOrd="0" presId="urn:microsoft.com/office/officeart/2018/5/layout/IconCircleLabelList"/>
    <dgm:cxn modelId="{F36AA031-4D0B-49D9-B664-ED0F86B231D6}" type="presParOf" srcId="{48FCA2C3-3F3C-4AAD-A2AC-5678B3B60229}" destId="{E95768AC-FDE5-4164-A292-EF5666B8731F}" srcOrd="0" destOrd="0" presId="urn:microsoft.com/office/officeart/2018/5/layout/IconCircleLabelList"/>
    <dgm:cxn modelId="{6CABE08F-FA71-4CF7-BADA-59285189815D}" type="presParOf" srcId="{48FCA2C3-3F3C-4AAD-A2AC-5678B3B60229}" destId="{A230ABE4-D98A-43AC-900C-F59EA6C5B643}" srcOrd="1" destOrd="0" presId="urn:microsoft.com/office/officeart/2018/5/layout/IconCircleLabelList"/>
    <dgm:cxn modelId="{81A3D5DF-71A3-470D-BF20-E8884B9C8D41}" type="presParOf" srcId="{48FCA2C3-3F3C-4AAD-A2AC-5678B3B60229}" destId="{1A66B531-3CBB-41F6-9CAE-352E289F5B57}" srcOrd="2" destOrd="0" presId="urn:microsoft.com/office/officeart/2018/5/layout/IconCircleLabelList"/>
    <dgm:cxn modelId="{EE670624-4806-4D55-A570-067CA569A067}" type="presParOf" srcId="{48FCA2C3-3F3C-4AAD-A2AC-5678B3B60229}" destId="{B710C683-9786-4AD1-8DC5-45299FA2A73C}" srcOrd="3" destOrd="0" presId="urn:microsoft.com/office/officeart/2018/5/layout/IconCircleLabelList"/>
    <dgm:cxn modelId="{3DEB80B0-691C-4C60-B298-A28354873A95}" type="presParOf" srcId="{4B90E200-B6F8-4671-9AE4-014537908762}" destId="{D9A6AA40-9CA6-425F-BB5E-BD6567EA43D4}" srcOrd="1" destOrd="0" presId="urn:microsoft.com/office/officeart/2018/5/layout/IconCircleLabelList"/>
    <dgm:cxn modelId="{3166A46B-3E4D-4ED7-A6BC-C60B07DAF238}" type="presParOf" srcId="{4B90E200-B6F8-4671-9AE4-014537908762}" destId="{0805ECC9-1540-4AEA-A17F-F7CE8F211F4E}" srcOrd="2" destOrd="0" presId="urn:microsoft.com/office/officeart/2018/5/layout/IconCircleLabelList"/>
    <dgm:cxn modelId="{1F8F7D57-8DEC-4FF5-8145-5757DC8C521B}" type="presParOf" srcId="{0805ECC9-1540-4AEA-A17F-F7CE8F211F4E}" destId="{ECE321B3-E0A1-431C-B747-05F9E46C3939}" srcOrd="0" destOrd="0" presId="urn:microsoft.com/office/officeart/2018/5/layout/IconCircleLabelList"/>
    <dgm:cxn modelId="{AC422F8A-C875-4CA9-AB3C-B7F8DE46166F}" type="presParOf" srcId="{0805ECC9-1540-4AEA-A17F-F7CE8F211F4E}" destId="{07966770-0B0F-495E-8224-EE1FD4802674}" srcOrd="1" destOrd="0" presId="urn:microsoft.com/office/officeart/2018/5/layout/IconCircleLabelList"/>
    <dgm:cxn modelId="{1B30E2CE-D027-4316-AA5F-A4E8765D43AC}" type="presParOf" srcId="{0805ECC9-1540-4AEA-A17F-F7CE8F211F4E}" destId="{9DFB1CAD-D044-4BAC-81CE-AFC9517179A0}" srcOrd="2" destOrd="0" presId="urn:microsoft.com/office/officeart/2018/5/layout/IconCircleLabelList"/>
    <dgm:cxn modelId="{05E646D5-CA7D-49B7-99CD-8EA31F94E4EF}" type="presParOf" srcId="{0805ECC9-1540-4AEA-A17F-F7CE8F211F4E}" destId="{682CDDB6-CCE2-4611-84CA-7D06FCD1CABB}" srcOrd="3" destOrd="0" presId="urn:microsoft.com/office/officeart/2018/5/layout/IconCircleLabelList"/>
    <dgm:cxn modelId="{FCC80625-859C-4136-98B2-29A6D61294F8}" type="presParOf" srcId="{4B90E200-B6F8-4671-9AE4-014537908762}" destId="{9E29E40E-91D1-43B9-B3AC-FC12E58FBBFF}" srcOrd="3" destOrd="0" presId="urn:microsoft.com/office/officeart/2018/5/layout/IconCircleLabelList"/>
    <dgm:cxn modelId="{E5AF24AD-D961-48FE-909F-F9237D83216D}" type="presParOf" srcId="{4B90E200-B6F8-4671-9AE4-014537908762}" destId="{89DACD45-5683-48CF-ABAE-7075E1397A1E}" srcOrd="4" destOrd="0" presId="urn:microsoft.com/office/officeart/2018/5/layout/IconCircleLabelList"/>
    <dgm:cxn modelId="{DFD5CB54-116F-49AF-BC8A-BA125BA8E2D8}" type="presParOf" srcId="{89DACD45-5683-48CF-ABAE-7075E1397A1E}" destId="{61894FC7-5D2D-4F20-BA07-F346B083662B}" srcOrd="0" destOrd="0" presId="urn:microsoft.com/office/officeart/2018/5/layout/IconCircleLabelList"/>
    <dgm:cxn modelId="{6C6FDB11-F3D9-4787-90F4-328E377F6895}" type="presParOf" srcId="{89DACD45-5683-48CF-ABAE-7075E1397A1E}" destId="{A9B107F6-F723-4D66-8F92-1809C3A9486C}" srcOrd="1" destOrd="0" presId="urn:microsoft.com/office/officeart/2018/5/layout/IconCircleLabelList"/>
    <dgm:cxn modelId="{E697FE0D-7369-4661-A9FB-36CB75DA18AC}" type="presParOf" srcId="{89DACD45-5683-48CF-ABAE-7075E1397A1E}" destId="{CA8C7987-D72C-4728-B75E-6D822288DA8A}" srcOrd="2" destOrd="0" presId="urn:microsoft.com/office/officeart/2018/5/layout/IconCircleLabelList"/>
    <dgm:cxn modelId="{BE0B4998-989A-43D6-B77C-4B5291FDF943}" type="presParOf" srcId="{89DACD45-5683-48CF-ABAE-7075E1397A1E}" destId="{757E4E79-F6BE-4D24-99D3-F6DC5ED491D6}" srcOrd="3" destOrd="0" presId="urn:microsoft.com/office/officeart/2018/5/layout/IconCircleLabelList"/>
    <dgm:cxn modelId="{53C25CF3-A8AF-4555-8C63-7D189B177AE7}" type="presParOf" srcId="{4B90E200-B6F8-4671-9AE4-014537908762}" destId="{BBBA68C6-96DF-4EEC-8C05-2AB6065609F4}" srcOrd="5" destOrd="0" presId="urn:microsoft.com/office/officeart/2018/5/layout/IconCircleLabelList"/>
    <dgm:cxn modelId="{3F5F3447-33BF-4B82-BB6E-A23B333129FA}" type="presParOf" srcId="{4B90E200-B6F8-4671-9AE4-014537908762}" destId="{4C0A7681-69BD-4129-9558-2EE8386ECD0C}" srcOrd="6" destOrd="0" presId="urn:microsoft.com/office/officeart/2018/5/layout/IconCircleLabelList"/>
    <dgm:cxn modelId="{0EB2ECD0-B42E-40DF-9042-E7C2D2CC2E05}" type="presParOf" srcId="{4C0A7681-69BD-4129-9558-2EE8386ECD0C}" destId="{D44C89E5-BA0A-4BB1-95A8-DE2B59676265}" srcOrd="0" destOrd="0" presId="urn:microsoft.com/office/officeart/2018/5/layout/IconCircleLabelList"/>
    <dgm:cxn modelId="{DC56F144-3438-4992-8319-16964B031073}" type="presParOf" srcId="{4C0A7681-69BD-4129-9558-2EE8386ECD0C}" destId="{25F8A482-F311-4D6F-BC69-034811D8CDF0}" srcOrd="1" destOrd="0" presId="urn:microsoft.com/office/officeart/2018/5/layout/IconCircleLabelList"/>
    <dgm:cxn modelId="{069C57D1-74A5-41AD-A8C6-B131DB66D877}" type="presParOf" srcId="{4C0A7681-69BD-4129-9558-2EE8386ECD0C}" destId="{C11E9DCD-08B4-40AE-8B75-121EE1CA9784}" srcOrd="2" destOrd="0" presId="urn:microsoft.com/office/officeart/2018/5/layout/IconCircleLabelList"/>
    <dgm:cxn modelId="{AA562952-15BA-46BF-BBD7-E24B42FF3719}" type="presParOf" srcId="{4C0A7681-69BD-4129-9558-2EE8386ECD0C}" destId="{DB2E041E-CBDF-42E7-9590-7C46BDF07D6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A319BA-FD55-4BC3-9E50-BB6A34566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CEEBA94-6F2B-44F1-8A51-66EEE1E01F0C}">
      <dgm:prSet/>
      <dgm:spPr/>
      <dgm:t>
        <a:bodyPr/>
        <a:lstStyle/>
        <a:p>
          <a:r>
            <a:rPr lang="en-GB"/>
            <a:t>Would you rather be patient or reliable?</a:t>
          </a:r>
        </a:p>
      </dgm:t>
    </dgm:pt>
    <dgm:pt modelId="{A685F062-1D10-4E26-8442-C2556288BDA5}" type="parTrans" cxnId="{5548EE81-F65F-4829-910E-B8965AAC500A}">
      <dgm:prSet/>
      <dgm:spPr/>
      <dgm:t>
        <a:bodyPr/>
        <a:lstStyle/>
        <a:p>
          <a:endParaRPr lang="en-GB"/>
        </a:p>
      </dgm:t>
    </dgm:pt>
    <dgm:pt modelId="{312992D5-7FDF-4B02-BE43-DE1CB1466867}" type="sibTrans" cxnId="{5548EE81-F65F-4829-910E-B8965AAC500A}">
      <dgm:prSet/>
      <dgm:spPr/>
      <dgm:t>
        <a:bodyPr/>
        <a:lstStyle/>
        <a:p>
          <a:endParaRPr lang="en-GB"/>
        </a:p>
      </dgm:t>
    </dgm:pt>
    <dgm:pt modelId="{48943175-567E-44FE-B7E9-9DDEF9095D71}">
      <dgm:prSet/>
      <dgm:spPr/>
      <dgm:t>
        <a:bodyPr/>
        <a:lstStyle/>
        <a:p>
          <a:r>
            <a:rPr lang="en-GB"/>
            <a:t>Would you rather be irresponsible or thoughtless?</a:t>
          </a:r>
        </a:p>
      </dgm:t>
    </dgm:pt>
    <dgm:pt modelId="{3C68DE1A-55FD-4783-897E-1A97082B0B73}" type="parTrans" cxnId="{A8F7F537-8170-48D6-9A82-A11885EDF8CF}">
      <dgm:prSet/>
      <dgm:spPr/>
      <dgm:t>
        <a:bodyPr/>
        <a:lstStyle/>
        <a:p>
          <a:endParaRPr lang="en-GB"/>
        </a:p>
      </dgm:t>
    </dgm:pt>
    <dgm:pt modelId="{C03E079F-0178-40BE-B4B1-9B6A09A9DFD5}" type="sibTrans" cxnId="{A8F7F537-8170-48D6-9A82-A11885EDF8CF}">
      <dgm:prSet/>
      <dgm:spPr/>
      <dgm:t>
        <a:bodyPr/>
        <a:lstStyle/>
        <a:p>
          <a:endParaRPr lang="en-GB"/>
        </a:p>
      </dgm:t>
    </dgm:pt>
    <dgm:pt modelId="{7E7FB3C1-C9D3-4637-871F-A4256537F0AF}">
      <dgm:prSet/>
      <dgm:spPr/>
      <dgm:t>
        <a:bodyPr/>
        <a:lstStyle/>
        <a:p>
          <a:r>
            <a:rPr lang="en-GB"/>
            <a:t>Would you rather be bossy or lazy?</a:t>
          </a:r>
        </a:p>
      </dgm:t>
    </dgm:pt>
    <dgm:pt modelId="{5037D30E-906C-4CC2-81D7-DC1A26F4C96F}" type="parTrans" cxnId="{BD366D0A-36B0-40E4-B15B-C7224F1772A9}">
      <dgm:prSet/>
      <dgm:spPr/>
      <dgm:t>
        <a:bodyPr/>
        <a:lstStyle/>
        <a:p>
          <a:endParaRPr lang="en-GB"/>
        </a:p>
      </dgm:t>
    </dgm:pt>
    <dgm:pt modelId="{6B017556-FBC2-4B67-9460-6285E3554E4E}" type="sibTrans" cxnId="{BD366D0A-36B0-40E4-B15B-C7224F1772A9}">
      <dgm:prSet/>
      <dgm:spPr/>
      <dgm:t>
        <a:bodyPr/>
        <a:lstStyle/>
        <a:p>
          <a:endParaRPr lang="en-GB"/>
        </a:p>
      </dgm:t>
    </dgm:pt>
    <dgm:pt modelId="{E6FFA1EA-4558-4ECC-9A70-94D140F6B7D2}">
      <dgm:prSet/>
      <dgm:spPr/>
      <dgm:t>
        <a:bodyPr/>
        <a:lstStyle/>
        <a:p>
          <a:r>
            <a:rPr lang="en-GB"/>
            <a:t>Would you rather be generous or cooperative?</a:t>
          </a:r>
        </a:p>
      </dgm:t>
    </dgm:pt>
    <dgm:pt modelId="{51556764-5C4D-49D3-87CB-82F2FAA608CD}" type="parTrans" cxnId="{4E36ACB4-4602-4F92-952B-CEA638B7C552}">
      <dgm:prSet/>
      <dgm:spPr/>
      <dgm:t>
        <a:bodyPr/>
        <a:lstStyle/>
        <a:p>
          <a:endParaRPr lang="en-GB"/>
        </a:p>
      </dgm:t>
    </dgm:pt>
    <dgm:pt modelId="{0571DED9-BDDD-462A-AFC8-58C79CB079BF}" type="sibTrans" cxnId="{4E36ACB4-4602-4F92-952B-CEA638B7C552}">
      <dgm:prSet/>
      <dgm:spPr/>
      <dgm:t>
        <a:bodyPr/>
        <a:lstStyle/>
        <a:p>
          <a:endParaRPr lang="en-GB"/>
        </a:p>
      </dgm:t>
    </dgm:pt>
    <dgm:pt modelId="{ECFF7F4F-9ACD-4F21-AEFE-D6226993690B}">
      <dgm:prSet/>
      <dgm:spPr/>
      <dgm:t>
        <a:bodyPr/>
        <a:lstStyle/>
        <a:p>
          <a:r>
            <a:rPr lang="en-GB"/>
            <a:t>Would you rather be brilliant or unselfish?</a:t>
          </a:r>
        </a:p>
      </dgm:t>
    </dgm:pt>
    <dgm:pt modelId="{F5F67B21-0E5C-449C-8890-B74E9A5D7004}" type="parTrans" cxnId="{F6ED5330-734E-44B6-A192-220C3322D918}">
      <dgm:prSet/>
      <dgm:spPr/>
      <dgm:t>
        <a:bodyPr/>
        <a:lstStyle/>
        <a:p>
          <a:endParaRPr lang="en-GB"/>
        </a:p>
      </dgm:t>
    </dgm:pt>
    <dgm:pt modelId="{B3592026-5D44-4612-A518-3E163001FD7E}" type="sibTrans" cxnId="{F6ED5330-734E-44B6-A192-220C3322D918}">
      <dgm:prSet/>
      <dgm:spPr/>
      <dgm:t>
        <a:bodyPr/>
        <a:lstStyle/>
        <a:p>
          <a:endParaRPr lang="en-GB"/>
        </a:p>
      </dgm:t>
    </dgm:pt>
    <dgm:pt modelId="{1C3FDEAC-C9E0-4566-9A60-56F2EF3043C3}">
      <dgm:prSet/>
      <dgm:spPr/>
      <dgm:t>
        <a:bodyPr/>
        <a:lstStyle/>
        <a:p>
          <a:r>
            <a:rPr lang="en-GB"/>
            <a:t>Would you rather be meddlesome or deceitful?</a:t>
          </a:r>
        </a:p>
      </dgm:t>
    </dgm:pt>
    <dgm:pt modelId="{0E49327B-5D3B-4884-85DA-95B28C944043}" type="parTrans" cxnId="{57F2AF09-5CAE-49C4-8038-9533B541F791}">
      <dgm:prSet/>
      <dgm:spPr/>
      <dgm:t>
        <a:bodyPr/>
        <a:lstStyle/>
        <a:p>
          <a:endParaRPr lang="en-GB"/>
        </a:p>
      </dgm:t>
    </dgm:pt>
    <dgm:pt modelId="{9CEABE44-8033-4C4B-9D0A-2AEFDAD175FA}" type="sibTrans" cxnId="{57F2AF09-5CAE-49C4-8038-9533B541F791}">
      <dgm:prSet/>
      <dgm:spPr/>
      <dgm:t>
        <a:bodyPr/>
        <a:lstStyle/>
        <a:p>
          <a:endParaRPr lang="en-GB"/>
        </a:p>
      </dgm:t>
    </dgm:pt>
    <dgm:pt modelId="{E95E989F-673D-4BC6-B0B3-3905EE2020EC}" type="pres">
      <dgm:prSet presAssocID="{CDA319BA-FD55-4BC3-9E50-BB6A34566035}" presName="linear" presStyleCnt="0">
        <dgm:presLayoutVars>
          <dgm:animLvl val="lvl"/>
          <dgm:resizeHandles val="exact"/>
        </dgm:presLayoutVars>
      </dgm:prSet>
      <dgm:spPr/>
    </dgm:pt>
    <dgm:pt modelId="{EB859A32-2512-4749-8878-519EA466C58A}" type="pres">
      <dgm:prSet presAssocID="{8CEEBA94-6F2B-44F1-8A51-66EEE1E01F0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01A9291-5E5C-476E-B79B-4CC0C8DBC9E4}" type="pres">
      <dgm:prSet presAssocID="{312992D5-7FDF-4B02-BE43-DE1CB1466867}" presName="spacer" presStyleCnt="0"/>
      <dgm:spPr/>
    </dgm:pt>
    <dgm:pt modelId="{88A9C73F-BCFB-4921-B299-4E28437F02C8}" type="pres">
      <dgm:prSet presAssocID="{48943175-567E-44FE-B7E9-9DDEF9095D7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13316F-96B7-4DA9-9EFE-6D5AA0E3BA1D}" type="pres">
      <dgm:prSet presAssocID="{C03E079F-0178-40BE-B4B1-9B6A09A9DFD5}" presName="spacer" presStyleCnt="0"/>
      <dgm:spPr/>
    </dgm:pt>
    <dgm:pt modelId="{A86FBF98-EEAB-4A50-AA35-C7E814BF2A3E}" type="pres">
      <dgm:prSet presAssocID="{7E7FB3C1-C9D3-4637-871F-A4256537F0A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CC8E16-A09B-4A9B-9045-9E2D6B53BEB1}" type="pres">
      <dgm:prSet presAssocID="{6B017556-FBC2-4B67-9460-6285E3554E4E}" presName="spacer" presStyleCnt="0"/>
      <dgm:spPr/>
    </dgm:pt>
    <dgm:pt modelId="{E9C4E5B6-5616-4537-A985-6F7F66ECAD93}" type="pres">
      <dgm:prSet presAssocID="{E6FFA1EA-4558-4ECC-9A70-94D140F6B7D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68514A3-33AB-4F68-ACB0-53D2E1970D41}" type="pres">
      <dgm:prSet presAssocID="{0571DED9-BDDD-462A-AFC8-58C79CB079BF}" presName="spacer" presStyleCnt="0"/>
      <dgm:spPr/>
    </dgm:pt>
    <dgm:pt modelId="{DD5D3A6E-DAB1-49F0-A65D-2F025E5F866F}" type="pres">
      <dgm:prSet presAssocID="{ECFF7F4F-9ACD-4F21-AEFE-D6226993690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F524B9F-FE8C-41CC-945A-2E9F7600382D}" type="pres">
      <dgm:prSet presAssocID="{B3592026-5D44-4612-A518-3E163001FD7E}" presName="spacer" presStyleCnt="0"/>
      <dgm:spPr/>
    </dgm:pt>
    <dgm:pt modelId="{A94F61DA-A74D-47E4-B7D7-2F78785A4A25}" type="pres">
      <dgm:prSet presAssocID="{1C3FDEAC-C9E0-4566-9A60-56F2EF3043C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7F2AF09-5CAE-49C4-8038-9533B541F791}" srcId="{CDA319BA-FD55-4BC3-9E50-BB6A34566035}" destId="{1C3FDEAC-C9E0-4566-9A60-56F2EF3043C3}" srcOrd="5" destOrd="0" parTransId="{0E49327B-5D3B-4884-85DA-95B28C944043}" sibTransId="{9CEABE44-8033-4C4B-9D0A-2AEFDAD175FA}"/>
    <dgm:cxn modelId="{BD366D0A-36B0-40E4-B15B-C7224F1772A9}" srcId="{CDA319BA-FD55-4BC3-9E50-BB6A34566035}" destId="{7E7FB3C1-C9D3-4637-871F-A4256537F0AF}" srcOrd="2" destOrd="0" parTransId="{5037D30E-906C-4CC2-81D7-DC1A26F4C96F}" sibTransId="{6B017556-FBC2-4B67-9460-6285E3554E4E}"/>
    <dgm:cxn modelId="{9E1AA20A-F290-44BD-B623-43EF7481AB57}" type="presOf" srcId="{E6FFA1EA-4558-4ECC-9A70-94D140F6B7D2}" destId="{E9C4E5B6-5616-4537-A985-6F7F66ECAD93}" srcOrd="0" destOrd="0" presId="urn:microsoft.com/office/officeart/2005/8/layout/vList2"/>
    <dgm:cxn modelId="{F6ED5330-734E-44B6-A192-220C3322D918}" srcId="{CDA319BA-FD55-4BC3-9E50-BB6A34566035}" destId="{ECFF7F4F-9ACD-4F21-AEFE-D6226993690B}" srcOrd="4" destOrd="0" parTransId="{F5F67B21-0E5C-449C-8890-B74E9A5D7004}" sibTransId="{B3592026-5D44-4612-A518-3E163001FD7E}"/>
    <dgm:cxn modelId="{A8F7F537-8170-48D6-9A82-A11885EDF8CF}" srcId="{CDA319BA-FD55-4BC3-9E50-BB6A34566035}" destId="{48943175-567E-44FE-B7E9-9DDEF9095D71}" srcOrd="1" destOrd="0" parTransId="{3C68DE1A-55FD-4783-897E-1A97082B0B73}" sibTransId="{C03E079F-0178-40BE-B4B1-9B6A09A9DFD5}"/>
    <dgm:cxn modelId="{DBFA3A42-9A51-42C0-97DB-817C88F52D6D}" type="presOf" srcId="{7E7FB3C1-C9D3-4637-871F-A4256537F0AF}" destId="{A86FBF98-EEAB-4A50-AA35-C7E814BF2A3E}" srcOrd="0" destOrd="0" presId="urn:microsoft.com/office/officeart/2005/8/layout/vList2"/>
    <dgm:cxn modelId="{2B952659-318C-4B2E-946C-5204F0BA1427}" type="presOf" srcId="{8CEEBA94-6F2B-44F1-8A51-66EEE1E01F0C}" destId="{EB859A32-2512-4749-8878-519EA466C58A}" srcOrd="0" destOrd="0" presId="urn:microsoft.com/office/officeart/2005/8/layout/vList2"/>
    <dgm:cxn modelId="{5548EE81-F65F-4829-910E-B8965AAC500A}" srcId="{CDA319BA-FD55-4BC3-9E50-BB6A34566035}" destId="{8CEEBA94-6F2B-44F1-8A51-66EEE1E01F0C}" srcOrd="0" destOrd="0" parTransId="{A685F062-1D10-4E26-8442-C2556288BDA5}" sibTransId="{312992D5-7FDF-4B02-BE43-DE1CB1466867}"/>
    <dgm:cxn modelId="{4E36ACB4-4602-4F92-952B-CEA638B7C552}" srcId="{CDA319BA-FD55-4BC3-9E50-BB6A34566035}" destId="{E6FFA1EA-4558-4ECC-9A70-94D140F6B7D2}" srcOrd="3" destOrd="0" parTransId="{51556764-5C4D-49D3-87CB-82F2FAA608CD}" sibTransId="{0571DED9-BDDD-462A-AFC8-58C79CB079BF}"/>
    <dgm:cxn modelId="{0654EEBB-A4F4-4477-8997-1C58AA27D687}" type="presOf" srcId="{48943175-567E-44FE-B7E9-9DDEF9095D71}" destId="{88A9C73F-BCFB-4921-B299-4E28437F02C8}" srcOrd="0" destOrd="0" presId="urn:microsoft.com/office/officeart/2005/8/layout/vList2"/>
    <dgm:cxn modelId="{58E68DBE-B080-4993-95A7-14FA8AB1FB13}" type="presOf" srcId="{CDA319BA-FD55-4BC3-9E50-BB6A34566035}" destId="{E95E989F-673D-4BC6-B0B3-3905EE2020EC}" srcOrd="0" destOrd="0" presId="urn:microsoft.com/office/officeart/2005/8/layout/vList2"/>
    <dgm:cxn modelId="{FE391CD7-5313-4211-9E68-612E61DFD0B6}" type="presOf" srcId="{1C3FDEAC-C9E0-4566-9A60-56F2EF3043C3}" destId="{A94F61DA-A74D-47E4-B7D7-2F78785A4A25}" srcOrd="0" destOrd="0" presId="urn:microsoft.com/office/officeart/2005/8/layout/vList2"/>
    <dgm:cxn modelId="{5BC0D0EC-135F-4E8F-8D88-6C362542E908}" type="presOf" srcId="{ECFF7F4F-9ACD-4F21-AEFE-D6226993690B}" destId="{DD5D3A6E-DAB1-49F0-A65D-2F025E5F866F}" srcOrd="0" destOrd="0" presId="urn:microsoft.com/office/officeart/2005/8/layout/vList2"/>
    <dgm:cxn modelId="{9EC72D17-720F-47C0-9371-C5D76EE3B16D}" type="presParOf" srcId="{E95E989F-673D-4BC6-B0B3-3905EE2020EC}" destId="{EB859A32-2512-4749-8878-519EA466C58A}" srcOrd="0" destOrd="0" presId="urn:microsoft.com/office/officeart/2005/8/layout/vList2"/>
    <dgm:cxn modelId="{C7A7C038-5844-4249-81C8-E26311497968}" type="presParOf" srcId="{E95E989F-673D-4BC6-B0B3-3905EE2020EC}" destId="{801A9291-5E5C-476E-B79B-4CC0C8DBC9E4}" srcOrd="1" destOrd="0" presId="urn:microsoft.com/office/officeart/2005/8/layout/vList2"/>
    <dgm:cxn modelId="{0E0C9B34-BC16-4021-9CF3-5361FF8008DC}" type="presParOf" srcId="{E95E989F-673D-4BC6-B0B3-3905EE2020EC}" destId="{88A9C73F-BCFB-4921-B299-4E28437F02C8}" srcOrd="2" destOrd="0" presId="urn:microsoft.com/office/officeart/2005/8/layout/vList2"/>
    <dgm:cxn modelId="{CF3A85DF-15A7-439B-8602-2553417FBEB6}" type="presParOf" srcId="{E95E989F-673D-4BC6-B0B3-3905EE2020EC}" destId="{E913316F-96B7-4DA9-9EFE-6D5AA0E3BA1D}" srcOrd="3" destOrd="0" presId="urn:microsoft.com/office/officeart/2005/8/layout/vList2"/>
    <dgm:cxn modelId="{5CCBA13A-FD08-4F3F-ABC8-8593546ED804}" type="presParOf" srcId="{E95E989F-673D-4BC6-B0B3-3905EE2020EC}" destId="{A86FBF98-EEAB-4A50-AA35-C7E814BF2A3E}" srcOrd="4" destOrd="0" presId="urn:microsoft.com/office/officeart/2005/8/layout/vList2"/>
    <dgm:cxn modelId="{F59A9806-8D2B-4A22-97B0-164EDA70C136}" type="presParOf" srcId="{E95E989F-673D-4BC6-B0B3-3905EE2020EC}" destId="{CACC8E16-A09B-4A9B-9045-9E2D6B53BEB1}" srcOrd="5" destOrd="0" presId="urn:microsoft.com/office/officeart/2005/8/layout/vList2"/>
    <dgm:cxn modelId="{FAFE7110-4E80-48E3-8463-BCCE7E70BCEE}" type="presParOf" srcId="{E95E989F-673D-4BC6-B0B3-3905EE2020EC}" destId="{E9C4E5B6-5616-4537-A985-6F7F66ECAD93}" srcOrd="6" destOrd="0" presId="urn:microsoft.com/office/officeart/2005/8/layout/vList2"/>
    <dgm:cxn modelId="{93F9A84C-F968-4150-A8C1-F383660171A0}" type="presParOf" srcId="{E95E989F-673D-4BC6-B0B3-3905EE2020EC}" destId="{368514A3-33AB-4F68-ACB0-53D2E1970D41}" srcOrd="7" destOrd="0" presId="urn:microsoft.com/office/officeart/2005/8/layout/vList2"/>
    <dgm:cxn modelId="{67213D35-C852-4070-AE63-B12B3F7163BF}" type="presParOf" srcId="{E95E989F-673D-4BC6-B0B3-3905EE2020EC}" destId="{DD5D3A6E-DAB1-49F0-A65D-2F025E5F866F}" srcOrd="8" destOrd="0" presId="urn:microsoft.com/office/officeart/2005/8/layout/vList2"/>
    <dgm:cxn modelId="{4105BAC5-E8E2-403F-8CD7-59E9CD335B97}" type="presParOf" srcId="{E95E989F-673D-4BC6-B0B3-3905EE2020EC}" destId="{BF524B9F-FE8C-41CC-945A-2E9F7600382D}" srcOrd="9" destOrd="0" presId="urn:microsoft.com/office/officeart/2005/8/layout/vList2"/>
    <dgm:cxn modelId="{AC531855-C999-4CBB-A4B8-A87FBC7C453E}" type="presParOf" srcId="{E95E989F-673D-4BC6-B0B3-3905EE2020EC}" destId="{A94F61DA-A74D-47E4-B7D7-2F78785A4A2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CE986-5B6F-4E34-BF4F-F0DA677DE022}">
      <dsp:nvSpPr>
        <dsp:cNvPr id="0" name=""/>
        <dsp:cNvSpPr/>
      </dsp:nvSpPr>
      <dsp:spPr>
        <a:xfrm>
          <a:off x="0" y="1315"/>
          <a:ext cx="9833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A8617-9F6F-4D03-BC37-3A65173C32A7}">
      <dsp:nvSpPr>
        <dsp:cNvPr id="0" name=""/>
        <dsp:cNvSpPr/>
      </dsp:nvSpPr>
      <dsp:spPr>
        <a:xfrm>
          <a:off x="0" y="1315"/>
          <a:ext cx="9833548" cy="89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omic Sans MS" panose="030F0702030302020204" pitchFamily="66" charset="0"/>
            </a:rPr>
            <a:t>Is your protagonist an ordinary person or possessed of </a:t>
          </a:r>
          <a:r>
            <a:rPr lang="en-GB" sz="1600" b="1" kern="1200" dirty="0">
              <a:latin typeface="Comic Sans MS" panose="030F0702030302020204" pitchFamily="66" charset="0"/>
            </a:rPr>
            <a:t>extraordinary powers </a:t>
          </a:r>
          <a:r>
            <a:rPr lang="en-GB" sz="1600" kern="1200" dirty="0">
              <a:latin typeface="Comic Sans MS" panose="030F0702030302020204" pitchFamily="66" charset="0"/>
            </a:rPr>
            <a:t>in some way that help her fulfil her destiny?</a:t>
          </a:r>
        </a:p>
      </dsp:txBody>
      <dsp:txXfrm>
        <a:off x="0" y="1315"/>
        <a:ext cx="9833548" cy="897115"/>
      </dsp:txXfrm>
    </dsp:sp>
    <dsp:sp modelId="{71BC3DF3-FF9C-495D-98FC-B725F7CA243A}">
      <dsp:nvSpPr>
        <dsp:cNvPr id="0" name=""/>
        <dsp:cNvSpPr/>
      </dsp:nvSpPr>
      <dsp:spPr>
        <a:xfrm>
          <a:off x="0" y="898430"/>
          <a:ext cx="9833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F0555-5013-4EFB-9EB8-8FDE1737D10F}">
      <dsp:nvSpPr>
        <dsp:cNvPr id="0" name=""/>
        <dsp:cNvSpPr/>
      </dsp:nvSpPr>
      <dsp:spPr>
        <a:xfrm>
          <a:off x="0" y="898430"/>
          <a:ext cx="9833548" cy="89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omic Sans MS" panose="030F0702030302020204" pitchFamily="66" charset="0"/>
            </a:rPr>
            <a:t>Is your protagonist more of a </a:t>
          </a:r>
          <a:r>
            <a:rPr lang="en-GB" sz="1600" b="1" kern="1200" dirty="0">
              <a:latin typeface="Comic Sans MS" panose="030F0702030302020204" pitchFamily="66" charset="0"/>
            </a:rPr>
            <a:t>traditional hero </a:t>
          </a:r>
          <a:r>
            <a:rPr lang="en-GB" sz="1600" kern="1200" dirty="0">
              <a:latin typeface="Comic Sans MS" panose="030F0702030302020204" pitchFamily="66" charset="0"/>
            </a:rPr>
            <a:t>or is he or she an </a:t>
          </a:r>
          <a:r>
            <a:rPr lang="en-GB" sz="1600" b="1" kern="1200" dirty="0">
              <a:latin typeface="Comic Sans MS" panose="030F0702030302020204" pitchFamily="66" charset="0"/>
            </a:rPr>
            <a:t>antihero</a:t>
          </a:r>
          <a:r>
            <a:rPr lang="en-GB" sz="1600" kern="1200" dirty="0">
              <a:latin typeface="Comic Sans MS" panose="030F0702030302020204" pitchFamily="66" charset="0"/>
            </a:rPr>
            <a:t>? In other words, does your protagonist display typical qualities such as courage, loyalty and goodness, or does the protagonist have a dark side? </a:t>
          </a:r>
        </a:p>
      </dsp:txBody>
      <dsp:txXfrm>
        <a:off x="0" y="898430"/>
        <a:ext cx="9833548" cy="897115"/>
      </dsp:txXfrm>
    </dsp:sp>
    <dsp:sp modelId="{A88A1EFC-EC2E-46BF-9761-F464A6674E67}">
      <dsp:nvSpPr>
        <dsp:cNvPr id="0" name=""/>
        <dsp:cNvSpPr/>
      </dsp:nvSpPr>
      <dsp:spPr>
        <a:xfrm>
          <a:off x="0" y="1795545"/>
          <a:ext cx="9833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CDC18-DF93-49E2-8810-3DDFF332D8A3}">
      <dsp:nvSpPr>
        <dsp:cNvPr id="0" name=""/>
        <dsp:cNvSpPr/>
      </dsp:nvSpPr>
      <dsp:spPr>
        <a:xfrm>
          <a:off x="0" y="1795545"/>
          <a:ext cx="9833548" cy="89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omic Sans MS" panose="030F0702030302020204" pitchFamily="66" charset="0"/>
            </a:rPr>
            <a:t>Fantasy-type films might also include quasi-religious or supernatural characters such as angels, lesser gods, or fairies. Or they include the gnomes, dwarves and elves of legend</a:t>
          </a:r>
        </a:p>
      </dsp:txBody>
      <dsp:txXfrm>
        <a:off x="0" y="1795545"/>
        <a:ext cx="9833548" cy="897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5BE00-2ED4-410E-A0AD-C7070CF9AEB0}">
      <dsp:nvSpPr>
        <dsp:cNvPr id="0" name=""/>
        <dsp:cNvSpPr/>
      </dsp:nvSpPr>
      <dsp:spPr>
        <a:xfrm>
          <a:off x="0" y="1528"/>
          <a:ext cx="101193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EB493-3980-42D7-B4E7-3D5BBC7C6F36}">
      <dsp:nvSpPr>
        <dsp:cNvPr id="0" name=""/>
        <dsp:cNvSpPr/>
      </dsp:nvSpPr>
      <dsp:spPr>
        <a:xfrm>
          <a:off x="0" y="1528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stereotypical hero, is usually a American man. The hero, generally has </a:t>
          </a:r>
          <a:r>
            <a:rPr lang="en-GB" sz="2100" b="1" kern="1200" dirty="0"/>
            <a:t>muscular</a:t>
          </a:r>
          <a:r>
            <a:rPr lang="en-GB" sz="2100" kern="1200" dirty="0"/>
            <a:t> attributes and is </a:t>
          </a:r>
          <a:r>
            <a:rPr lang="en-GB" sz="2100" b="1" kern="1200" dirty="0"/>
            <a:t>good looking</a:t>
          </a:r>
          <a:r>
            <a:rPr lang="en-GB" sz="2100" kern="1200" dirty="0"/>
            <a:t>, often attracting female attention. The hero, is good at fighting the Villain and can usually out wit them</a:t>
          </a:r>
          <a:endParaRPr lang="en-US" sz="2100" kern="1200" dirty="0"/>
        </a:p>
      </dsp:txBody>
      <dsp:txXfrm>
        <a:off x="0" y="1528"/>
        <a:ext cx="10119359" cy="1042768"/>
      </dsp:txXfrm>
    </dsp:sp>
    <dsp:sp modelId="{EAE532E2-D209-464D-BA60-6B315E7FF2B9}">
      <dsp:nvSpPr>
        <dsp:cNvPr id="0" name=""/>
        <dsp:cNvSpPr/>
      </dsp:nvSpPr>
      <dsp:spPr>
        <a:xfrm>
          <a:off x="0" y="1044297"/>
          <a:ext cx="101193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C67DC-5495-4EFC-98BC-54D9955A06E5}">
      <dsp:nvSpPr>
        <dsp:cNvPr id="0" name=""/>
        <dsp:cNvSpPr/>
      </dsp:nvSpPr>
      <dsp:spPr>
        <a:xfrm>
          <a:off x="0" y="1044297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These courageous, patriotic, or altruistic heroes often fought for their beliefs, struggled for freedom, or overcame injustice. </a:t>
          </a:r>
          <a:endParaRPr lang="en-US" sz="2100" kern="1200" dirty="0"/>
        </a:p>
      </dsp:txBody>
      <dsp:txXfrm>
        <a:off x="0" y="1044297"/>
        <a:ext cx="10119359" cy="1042768"/>
      </dsp:txXfrm>
    </dsp:sp>
    <dsp:sp modelId="{239CC382-FC36-4A25-9676-31315A66C899}">
      <dsp:nvSpPr>
        <dsp:cNvPr id="0" name=""/>
        <dsp:cNvSpPr/>
      </dsp:nvSpPr>
      <dsp:spPr>
        <a:xfrm>
          <a:off x="0" y="2087066"/>
          <a:ext cx="101193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A3E80-5A78-44EB-BE6F-3ABCBF6AB695}">
      <dsp:nvSpPr>
        <dsp:cNvPr id="0" name=""/>
        <dsp:cNvSpPr/>
      </dsp:nvSpPr>
      <dsp:spPr>
        <a:xfrm>
          <a:off x="0" y="2087066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Modern adventure films, some of which have been successful blockbusters, have crossed over and added resourceful action heroes (and oftentimes </a:t>
          </a:r>
          <a:r>
            <a:rPr lang="en-GB" sz="2100" b="1" kern="1200" dirty="0"/>
            <a:t>heroines</a:t>
          </a:r>
          <a:r>
            <a:rPr lang="en-GB" sz="2100" kern="1200" dirty="0"/>
            <a:t>)</a:t>
          </a:r>
          <a:endParaRPr lang="en-US" sz="2100" kern="1200" dirty="0"/>
        </a:p>
      </dsp:txBody>
      <dsp:txXfrm>
        <a:off x="0" y="2087066"/>
        <a:ext cx="10119359" cy="1042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EAFB1-C0EE-4A56-B770-0C16FBA567F4}">
      <dsp:nvSpPr>
        <dsp:cNvPr id="0" name=""/>
        <dsp:cNvSpPr/>
      </dsp:nvSpPr>
      <dsp:spPr>
        <a:xfrm>
          <a:off x="0" y="1315"/>
          <a:ext cx="9833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9C21B-93E9-4760-AD46-D7E5EE4CB0C8}">
      <dsp:nvSpPr>
        <dsp:cNvPr id="0" name=""/>
        <dsp:cNvSpPr/>
      </dsp:nvSpPr>
      <dsp:spPr>
        <a:xfrm>
          <a:off x="0" y="1315"/>
          <a:ext cx="9833548" cy="89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Characters in thrillers include convicts, </a:t>
          </a:r>
          <a:r>
            <a:rPr lang="en-GB" sz="1800" b="1" kern="1200" dirty="0"/>
            <a:t>criminals</a:t>
          </a:r>
          <a:r>
            <a:rPr lang="en-GB" sz="1800" kern="1200" dirty="0"/>
            <a:t>, stalkers, assassins, down-on-their-luck losers, innocent victims (often on the run), prison inmates, menaced women, </a:t>
          </a:r>
        </a:p>
      </dsp:txBody>
      <dsp:txXfrm>
        <a:off x="0" y="1315"/>
        <a:ext cx="9833548" cy="897115"/>
      </dsp:txXfrm>
    </dsp:sp>
    <dsp:sp modelId="{0072E0A0-B9F7-4ADB-B374-A4043FEF4192}">
      <dsp:nvSpPr>
        <dsp:cNvPr id="0" name=""/>
        <dsp:cNvSpPr/>
      </dsp:nvSpPr>
      <dsp:spPr>
        <a:xfrm>
          <a:off x="0" y="898430"/>
          <a:ext cx="9833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A8D83-546A-4A4C-8590-27FFB1491E4C}">
      <dsp:nvSpPr>
        <dsp:cNvPr id="0" name=""/>
        <dsp:cNvSpPr/>
      </dsp:nvSpPr>
      <dsp:spPr>
        <a:xfrm>
          <a:off x="0" y="898430"/>
          <a:ext cx="9833548" cy="89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Characters with </a:t>
          </a:r>
          <a:r>
            <a:rPr lang="en-GB" sz="1800" b="1" kern="1200" dirty="0"/>
            <a:t>dark pasts</a:t>
          </a:r>
          <a:r>
            <a:rPr lang="en-GB" sz="1800" kern="1200" dirty="0"/>
            <a:t>, psychotic individuals, terrorists, cops and escaped cons, fugitives, private eyes, drifters, duplicitous individuals, people involved in </a:t>
          </a:r>
          <a:r>
            <a:rPr lang="en-GB" sz="1800" b="1" kern="1200" dirty="0"/>
            <a:t>twisted relationships</a:t>
          </a:r>
          <a:r>
            <a:rPr lang="en-GB" sz="1800" kern="1200" dirty="0"/>
            <a:t>, world-weary men and women, psycho-fiends, and more. </a:t>
          </a:r>
        </a:p>
      </dsp:txBody>
      <dsp:txXfrm>
        <a:off x="0" y="898430"/>
        <a:ext cx="9833548" cy="897115"/>
      </dsp:txXfrm>
    </dsp:sp>
    <dsp:sp modelId="{CBC4778C-5CA6-4358-BF1A-DCBD3F467D63}">
      <dsp:nvSpPr>
        <dsp:cNvPr id="0" name=""/>
        <dsp:cNvSpPr/>
      </dsp:nvSpPr>
      <dsp:spPr>
        <a:xfrm>
          <a:off x="0" y="1795545"/>
          <a:ext cx="9833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97A23-BC16-452B-B15F-F2B0E0A7DE6D}">
      <dsp:nvSpPr>
        <dsp:cNvPr id="0" name=""/>
        <dsp:cNvSpPr/>
      </dsp:nvSpPr>
      <dsp:spPr>
        <a:xfrm>
          <a:off x="0" y="1795545"/>
          <a:ext cx="9833548" cy="89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themes of thrillers frequently include terrorism, political conspiracy, pursuit, or romantic triangles leading to murder</a:t>
          </a:r>
        </a:p>
      </dsp:txBody>
      <dsp:txXfrm>
        <a:off x="0" y="1795545"/>
        <a:ext cx="9833548" cy="897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768AC-FDE5-4164-A292-EF5666B8731F}">
      <dsp:nvSpPr>
        <dsp:cNvPr id="0" name=""/>
        <dsp:cNvSpPr/>
      </dsp:nvSpPr>
      <dsp:spPr>
        <a:xfrm>
          <a:off x="800671" y="280439"/>
          <a:ext cx="1256587" cy="1256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30ABE4-D98A-43AC-900C-F59EA6C5B643}">
      <dsp:nvSpPr>
        <dsp:cNvPr id="0" name=""/>
        <dsp:cNvSpPr/>
      </dsp:nvSpPr>
      <dsp:spPr>
        <a:xfrm>
          <a:off x="1068468" y="548237"/>
          <a:ext cx="720993" cy="720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10C683-9786-4AD1-8DC5-45299FA2A73C}">
      <dsp:nvSpPr>
        <dsp:cNvPr id="0" name=""/>
        <dsp:cNvSpPr/>
      </dsp:nvSpPr>
      <dsp:spPr>
        <a:xfrm>
          <a:off x="398975" y="1928424"/>
          <a:ext cx="205998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Create  groups of 3-4</a:t>
          </a:r>
          <a:endParaRPr lang="en-US" sz="1100" kern="1200" dirty="0"/>
        </a:p>
      </dsp:txBody>
      <dsp:txXfrm>
        <a:off x="398975" y="1928424"/>
        <a:ext cx="2059980" cy="922500"/>
      </dsp:txXfrm>
    </dsp:sp>
    <dsp:sp modelId="{ECE321B3-E0A1-431C-B747-05F9E46C3939}">
      <dsp:nvSpPr>
        <dsp:cNvPr id="0" name=""/>
        <dsp:cNvSpPr/>
      </dsp:nvSpPr>
      <dsp:spPr>
        <a:xfrm>
          <a:off x="3221147" y="280439"/>
          <a:ext cx="1256587" cy="12565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966770-0B0F-495E-8224-EE1FD4802674}">
      <dsp:nvSpPr>
        <dsp:cNvPr id="0" name=""/>
        <dsp:cNvSpPr/>
      </dsp:nvSpPr>
      <dsp:spPr>
        <a:xfrm>
          <a:off x="3488945" y="548237"/>
          <a:ext cx="720993" cy="720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CDDB6-CCE2-4611-84CA-7D06FCD1CABB}">
      <dsp:nvSpPr>
        <dsp:cNvPr id="0" name=""/>
        <dsp:cNvSpPr/>
      </dsp:nvSpPr>
      <dsp:spPr>
        <a:xfrm>
          <a:off x="2819451" y="1928424"/>
          <a:ext cx="205998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Using the genre I will allocate fill in the sheets with the characteristics for the protagonist that would suit the particular genre conventions</a:t>
          </a:r>
          <a:endParaRPr lang="en-US" sz="1100" kern="1200" dirty="0"/>
        </a:p>
      </dsp:txBody>
      <dsp:txXfrm>
        <a:off x="2819451" y="1928424"/>
        <a:ext cx="2059980" cy="922500"/>
      </dsp:txXfrm>
    </dsp:sp>
    <dsp:sp modelId="{61894FC7-5D2D-4F20-BA07-F346B083662B}">
      <dsp:nvSpPr>
        <dsp:cNvPr id="0" name=""/>
        <dsp:cNvSpPr/>
      </dsp:nvSpPr>
      <dsp:spPr>
        <a:xfrm>
          <a:off x="5641624" y="280439"/>
          <a:ext cx="1256587" cy="12565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B107F6-F723-4D66-8F92-1809C3A9486C}">
      <dsp:nvSpPr>
        <dsp:cNvPr id="0" name=""/>
        <dsp:cNvSpPr/>
      </dsp:nvSpPr>
      <dsp:spPr>
        <a:xfrm>
          <a:off x="5909421" y="548237"/>
          <a:ext cx="720993" cy="720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E4E79-F6BE-4D24-99D3-F6DC5ED491D6}">
      <dsp:nvSpPr>
        <dsp:cNvPr id="0" name=""/>
        <dsp:cNvSpPr/>
      </dsp:nvSpPr>
      <dsp:spPr>
        <a:xfrm>
          <a:off x="5239928" y="1928424"/>
          <a:ext cx="205998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Write down how did you come up with these characteristics </a:t>
          </a:r>
          <a:endParaRPr lang="en-US" sz="1100" kern="1200" dirty="0"/>
        </a:p>
      </dsp:txBody>
      <dsp:txXfrm>
        <a:off x="5239928" y="1928424"/>
        <a:ext cx="2059980" cy="922500"/>
      </dsp:txXfrm>
    </dsp:sp>
    <dsp:sp modelId="{D44C89E5-BA0A-4BB1-95A8-DE2B59676265}">
      <dsp:nvSpPr>
        <dsp:cNvPr id="0" name=""/>
        <dsp:cNvSpPr/>
      </dsp:nvSpPr>
      <dsp:spPr>
        <a:xfrm>
          <a:off x="8062100" y="280439"/>
          <a:ext cx="1256587" cy="12565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F8A482-F311-4D6F-BC69-034811D8CDF0}">
      <dsp:nvSpPr>
        <dsp:cNvPr id="0" name=""/>
        <dsp:cNvSpPr/>
      </dsp:nvSpPr>
      <dsp:spPr>
        <a:xfrm>
          <a:off x="8329898" y="548237"/>
          <a:ext cx="720993" cy="720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2E041E-CBDF-42E7-9590-7C46BDF07D63}">
      <dsp:nvSpPr>
        <dsp:cNvPr id="0" name=""/>
        <dsp:cNvSpPr/>
      </dsp:nvSpPr>
      <dsp:spPr>
        <a:xfrm>
          <a:off x="7660404" y="1928424"/>
          <a:ext cx="205998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Create visual mind map summarising the character traits</a:t>
          </a:r>
          <a:endParaRPr lang="en-US" sz="1100" kern="1200" dirty="0"/>
        </a:p>
      </dsp:txBody>
      <dsp:txXfrm>
        <a:off x="7660404" y="1928424"/>
        <a:ext cx="2059980" cy="92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59A32-2512-4749-8878-519EA466C58A}">
      <dsp:nvSpPr>
        <dsp:cNvPr id="0" name=""/>
        <dsp:cNvSpPr/>
      </dsp:nvSpPr>
      <dsp:spPr>
        <a:xfrm>
          <a:off x="0" y="1352"/>
          <a:ext cx="983354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Would you rather be patient or reliable?</a:t>
          </a:r>
        </a:p>
      </dsp:txBody>
      <dsp:txXfrm>
        <a:off x="19904" y="21256"/>
        <a:ext cx="9793740" cy="367937"/>
      </dsp:txXfrm>
    </dsp:sp>
    <dsp:sp modelId="{88A9C73F-BCFB-4921-B299-4E28437F02C8}">
      <dsp:nvSpPr>
        <dsp:cNvPr id="0" name=""/>
        <dsp:cNvSpPr/>
      </dsp:nvSpPr>
      <dsp:spPr>
        <a:xfrm>
          <a:off x="0" y="458057"/>
          <a:ext cx="983354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Would you rather be irresponsible or thoughtless?</a:t>
          </a:r>
        </a:p>
      </dsp:txBody>
      <dsp:txXfrm>
        <a:off x="19904" y="477961"/>
        <a:ext cx="9793740" cy="367937"/>
      </dsp:txXfrm>
    </dsp:sp>
    <dsp:sp modelId="{A86FBF98-EEAB-4A50-AA35-C7E814BF2A3E}">
      <dsp:nvSpPr>
        <dsp:cNvPr id="0" name=""/>
        <dsp:cNvSpPr/>
      </dsp:nvSpPr>
      <dsp:spPr>
        <a:xfrm>
          <a:off x="0" y="914763"/>
          <a:ext cx="983354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Would you rather be bossy or lazy?</a:t>
          </a:r>
        </a:p>
      </dsp:txBody>
      <dsp:txXfrm>
        <a:off x="19904" y="934667"/>
        <a:ext cx="9793740" cy="367937"/>
      </dsp:txXfrm>
    </dsp:sp>
    <dsp:sp modelId="{E9C4E5B6-5616-4537-A985-6F7F66ECAD93}">
      <dsp:nvSpPr>
        <dsp:cNvPr id="0" name=""/>
        <dsp:cNvSpPr/>
      </dsp:nvSpPr>
      <dsp:spPr>
        <a:xfrm>
          <a:off x="0" y="1371468"/>
          <a:ext cx="983354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Would you rather be generous or cooperative?</a:t>
          </a:r>
        </a:p>
      </dsp:txBody>
      <dsp:txXfrm>
        <a:off x="19904" y="1391372"/>
        <a:ext cx="9793740" cy="367937"/>
      </dsp:txXfrm>
    </dsp:sp>
    <dsp:sp modelId="{DD5D3A6E-DAB1-49F0-A65D-2F025E5F866F}">
      <dsp:nvSpPr>
        <dsp:cNvPr id="0" name=""/>
        <dsp:cNvSpPr/>
      </dsp:nvSpPr>
      <dsp:spPr>
        <a:xfrm>
          <a:off x="0" y="1828173"/>
          <a:ext cx="983354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Would you rather be brilliant or unselfish?</a:t>
          </a:r>
        </a:p>
      </dsp:txBody>
      <dsp:txXfrm>
        <a:off x="19904" y="1848077"/>
        <a:ext cx="9793740" cy="367937"/>
      </dsp:txXfrm>
    </dsp:sp>
    <dsp:sp modelId="{A94F61DA-A74D-47E4-B7D7-2F78785A4A25}">
      <dsp:nvSpPr>
        <dsp:cNvPr id="0" name=""/>
        <dsp:cNvSpPr/>
      </dsp:nvSpPr>
      <dsp:spPr>
        <a:xfrm>
          <a:off x="0" y="2284878"/>
          <a:ext cx="983354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Would you rather be meddlesome or deceitful?</a:t>
          </a:r>
        </a:p>
      </dsp:txBody>
      <dsp:txXfrm>
        <a:off x="19904" y="2304782"/>
        <a:ext cx="9793740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03AEA0-7277-4975-9BF0-05520FAFF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CECF1-1815-4EF9-B459-C0D0046120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1933-516F-44A2-BF2C-443C9E934C6A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B8181-F1A2-4ED8-BFFB-424099AD7C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48826-DEE6-408A-B9B6-E86BE07539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371F9-6F55-491D-A9D3-71D71C007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1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96020-F50B-4220-9A00-B7BD8536812B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BE45-7FAB-46E9-B1F1-B934B19F9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6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1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0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0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7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0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1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1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6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45DF-3E7F-49F7-9950-25FE14970EA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86A1-E4DC-4777-A8D0-4ED6EBDF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1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msit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B1D30-0EB1-42B8-B24A-406FF290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Creating characters in Genre Films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Clapper board">
            <a:extLst>
              <a:ext uri="{FF2B5EF4-FFF2-40B4-BE49-F238E27FC236}">
                <a16:creationId xmlns:a16="http://schemas.microsoft.com/office/drawing/2014/main" id="{F467996E-5D65-426A-9552-A562AE60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E98B83-2078-4D13-85EE-60A32AEB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Helpful Questions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757A40-EBCE-44DF-96D9-85FB5C9A0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279563"/>
              </p:ext>
            </p:extLst>
          </p:nvPr>
        </p:nvGraphicFramePr>
        <p:xfrm>
          <a:off x="1179226" y="3092970"/>
          <a:ext cx="9833548" cy="26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364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DB99B-F96E-4780-BACF-ABCAEF87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6E1A-8B9B-4910-A572-D2159D39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/>
              <a:t>Aim: Students will be able to use the conventions of genre to create character for script.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Objectives</a:t>
            </a:r>
            <a:r>
              <a:rPr lang="en-GB" sz="1600" dirty="0">
                <a:solidFill>
                  <a:srgbClr val="000000"/>
                </a:solidFill>
              </a:rPr>
              <a:t>:</a:t>
            </a:r>
          </a:p>
          <a:p>
            <a:r>
              <a:rPr lang="en-GB" sz="2000" dirty="0"/>
              <a:t>Students should be able to use existing knowledge and apply it using the character sheet and fit it to the specific genre.</a:t>
            </a:r>
          </a:p>
          <a:p>
            <a:r>
              <a:rPr lang="en-GB" sz="2000" dirty="0"/>
              <a:t>Students should be able to create a character in the specific genre and present how they come up with this character.</a:t>
            </a:r>
          </a:p>
          <a:p>
            <a:r>
              <a:rPr lang="en-GB" sz="2000" dirty="0"/>
              <a:t>Students should be able to identify the conventions used to create characters in genre films.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3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AB64-0844-4A67-99E5-C605333D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2778-7C17-4B55-BE5A-99026E267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https://www.filmsite.org/</a:t>
            </a:r>
            <a:endParaRPr lang="en-GB" dirty="0"/>
          </a:p>
          <a:p>
            <a:r>
              <a:rPr lang="en-GB" dirty="0"/>
              <a:t>https://www.nownovel.com</a:t>
            </a:r>
          </a:p>
        </p:txBody>
      </p:sp>
    </p:spTree>
    <p:extLst>
      <p:ext uri="{BB962C8B-B14F-4D97-AF65-F5344CB8AC3E}">
        <p14:creationId xmlns:p14="http://schemas.microsoft.com/office/powerpoint/2010/main" val="142218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79888-01A5-484A-9451-10766C28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195A1-5720-4B74-83A6-89AEE76C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Aim: Students will be able to use the conventions of genre to create character for script.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100" dirty="0">
                <a:solidFill>
                  <a:srgbClr val="000000"/>
                </a:solidFill>
              </a:rPr>
              <a:t>Objectives</a:t>
            </a:r>
            <a:r>
              <a:rPr lang="en-GB" sz="2000" dirty="0">
                <a:solidFill>
                  <a:srgbClr val="000000"/>
                </a:solidFill>
              </a:rPr>
              <a:t>:</a:t>
            </a:r>
          </a:p>
          <a:p>
            <a:r>
              <a:rPr lang="en-GB" dirty="0"/>
              <a:t>Students should be able to use existing knowledge and apply it using the character sheet and fit it to the specific genre.</a:t>
            </a:r>
          </a:p>
          <a:p>
            <a:r>
              <a:rPr lang="en-GB" dirty="0"/>
              <a:t>Students should be able to create a character in the specific genre and present how they come up with this character.</a:t>
            </a:r>
          </a:p>
          <a:p>
            <a:r>
              <a:rPr lang="en-GB" dirty="0"/>
              <a:t>Students should be able to identify the conventions used to create characters in genre films.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3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FEBCA-E34F-4236-AE5D-550ED704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en-GB" sz="4000">
                <a:solidFill>
                  <a:srgbClr val="FFFFFF"/>
                </a:solidFill>
              </a:rPr>
              <a:t>Fantasy Genre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663D75-8CC7-4ADE-A460-1B92BF823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r="1" b="1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6312E-686D-46CF-BB20-FF14994AB4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r="1" b="4357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A2D2A8-9DBA-474C-87F7-C5A909428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4" r="-1" b="-1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482A3-84E6-4C14-B6F4-F0DBA27A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7" r="15985" b="-2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B41EAEA-12B3-4F0E-8D7E-223E94FFE1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r="1" b="1405"/>
          <a:stretch/>
        </p:blipFill>
        <p:spPr>
          <a:xfrm>
            <a:off x="317634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6DF45-EDB7-4D82-903A-4C1ED7DE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Characterisation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625649-8540-4C00-8DBA-72AC9197D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06809"/>
              </p:ext>
            </p:extLst>
          </p:nvPr>
        </p:nvGraphicFramePr>
        <p:xfrm>
          <a:off x="1179226" y="3092970"/>
          <a:ext cx="9833548" cy="26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41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5974A-9FA6-4A8C-859E-D43EF9D8D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</a:rPr>
              <a:t>Adventure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BC884-24C9-477A-BC0B-3A66FB7FC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410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5BC19B-7C8B-4239-AA53-6AA14657DC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 r="1" b="5359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EC3E22-A9C5-4822-83AC-F0759B3DEB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30348" b="1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2A19B-F232-4D3A-BC34-23673444AB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32220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6D7C8EE-45A0-4611-A23F-F6E330FB41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064"/>
          <a:stretch/>
        </p:blipFill>
        <p:spPr>
          <a:xfrm>
            <a:off x="317634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BB28C-AB84-4F66-8D2C-3BA5F991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Characterisation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E1B414-D37C-46A9-A3BB-80CCFCA97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99437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39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00ED-1322-4670-B5BC-B77BC5E46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en-GB" sz="4000">
                <a:solidFill>
                  <a:srgbClr val="FFFFFF"/>
                </a:solidFill>
              </a:rPr>
              <a:t>Thriller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12688-739C-4593-865B-D44FDCD7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 r="1" b="1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AC0DF3-74C7-43B9-B609-59D897C32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31992" b="-3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92FBE7-4C2D-4675-AAC6-8468F0C56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1" b="1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DBE531-D2DE-4E85-B2E5-6634194B1E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21285" b="2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F8EC2-0DA7-4EE9-BE3E-DD29CD35B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AB3D8-BA65-4628-9247-CFB4272E38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r="-2" b="-2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0EB3B-2E90-44C8-8FBE-0E604AA7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Characterisation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894C46-0131-4499-8ED8-8B729501D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661583"/>
              </p:ext>
            </p:extLst>
          </p:nvPr>
        </p:nvGraphicFramePr>
        <p:xfrm>
          <a:off x="1179226" y="3092970"/>
          <a:ext cx="9833548" cy="26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107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DDE69-3E8C-4D26-98DF-86A0F66D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Task – Character Brainstorming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C868E78-C067-4998-84DD-7824FDBFD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03751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252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Creating characters in Genre Films</vt:lpstr>
      <vt:lpstr>Aims and Objectives</vt:lpstr>
      <vt:lpstr>Fantasy Genre</vt:lpstr>
      <vt:lpstr>Characterisation</vt:lpstr>
      <vt:lpstr>Adventure</vt:lpstr>
      <vt:lpstr>Characterisation</vt:lpstr>
      <vt:lpstr>Thriller</vt:lpstr>
      <vt:lpstr>Characterisation</vt:lpstr>
      <vt:lpstr>Task – Character Brainstorming</vt:lpstr>
      <vt:lpstr>Helpful Questions</vt:lpstr>
      <vt:lpstr>RECAP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characters in Genre Films</dc:title>
  <dc:creator>Kristina Novackova</dc:creator>
  <cp:lastModifiedBy>Kristina Novackova</cp:lastModifiedBy>
  <cp:revision>1</cp:revision>
  <dcterms:created xsi:type="dcterms:W3CDTF">2018-11-19T20:45:22Z</dcterms:created>
  <dcterms:modified xsi:type="dcterms:W3CDTF">2018-11-19T20:47:11Z</dcterms:modified>
</cp:coreProperties>
</file>