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69" r:id="rId3"/>
    <p:sldId id="264" r:id="rId4"/>
    <p:sldId id="274" r:id="rId5"/>
    <p:sldId id="272" r:id="rId6"/>
    <p:sldId id="258" r:id="rId7"/>
    <p:sldId id="273" r:id="rId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342" y="72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758E2B-B336-4C6D-827A-AD1530780318}" type="doc">
      <dgm:prSet loTypeId="urn:microsoft.com/office/officeart/2005/8/layout/cycle3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254C971-B52B-4A76-954D-AC0DA2479671}">
      <dgm:prSet phldrT="[Text]"/>
      <dgm:spPr/>
      <dgm:t>
        <a:bodyPr/>
        <a:lstStyle/>
        <a:p>
          <a:r>
            <a:rPr lang="en-US">
              <a:solidFill>
                <a:schemeClr val="tx1"/>
              </a:solidFill>
              <a:latin typeface="Palatino Linotype"/>
              <a:cs typeface="Calibri"/>
            </a:rPr>
            <a:t>PERSUASIVE</a:t>
          </a:r>
        </a:p>
      </dgm:t>
    </dgm:pt>
    <dgm:pt modelId="{45482CA5-6C79-42B4-A180-FC60C7617F2C}" type="parTrans" cxnId="{B2C540E3-E4CF-434A-9F8E-3991E4524847}">
      <dgm:prSet/>
      <dgm:spPr/>
      <dgm:t>
        <a:bodyPr/>
        <a:lstStyle/>
        <a:p>
          <a:endParaRPr lang="en-US"/>
        </a:p>
      </dgm:t>
    </dgm:pt>
    <dgm:pt modelId="{DAAF1725-22A7-430F-AB3F-C563B1C67E52}" type="sibTrans" cxnId="{B2C540E3-E4CF-434A-9F8E-3991E4524847}">
      <dgm:prSet/>
      <dgm:spPr/>
      <dgm:t>
        <a:bodyPr/>
        <a:lstStyle/>
        <a:p>
          <a:endParaRPr lang="en-US"/>
        </a:p>
      </dgm:t>
    </dgm:pt>
    <dgm:pt modelId="{79A16272-2E91-4562-ACC8-A209FDBB076E}">
      <dgm:prSet phldrT="[Text]"/>
      <dgm:spPr/>
      <dgm:t>
        <a:bodyPr/>
        <a:lstStyle/>
        <a:p>
          <a:r>
            <a:rPr lang="en-US"/>
            <a:t>INFORMATIVE</a:t>
          </a:r>
        </a:p>
      </dgm:t>
    </dgm:pt>
    <dgm:pt modelId="{5DCDA778-01B1-42DA-91A4-31A8C6EE9156}" type="parTrans" cxnId="{AC862512-396B-4664-B443-45DDC8EAB2C6}">
      <dgm:prSet/>
      <dgm:spPr/>
      <dgm:t>
        <a:bodyPr/>
        <a:lstStyle/>
        <a:p>
          <a:endParaRPr lang="en-US"/>
        </a:p>
      </dgm:t>
    </dgm:pt>
    <dgm:pt modelId="{F2BC7BA7-A93D-434F-AF99-054177F327E4}" type="sibTrans" cxnId="{AC862512-396B-4664-B443-45DDC8EAB2C6}">
      <dgm:prSet/>
      <dgm:spPr/>
      <dgm:t>
        <a:bodyPr/>
        <a:lstStyle/>
        <a:p>
          <a:endParaRPr lang="en-US"/>
        </a:p>
      </dgm:t>
    </dgm:pt>
    <dgm:pt modelId="{E18FF4F6-A95C-4886-85BB-3AAC0D77FD0A}">
      <dgm:prSet phldrT="[Text]"/>
      <dgm:spPr/>
      <dgm:t>
        <a:bodyPr/>
        <a:lstStyle/>
        <a:p>
          <a:r>
            <a:rPr lang="en-US"/>
            <a:t>INSTRUCTIVE</a:t>
          </a:r>
        </a:p>
      </dgm:t>
    </dgm:pt>
    <dgm:pt modelId="{CD0CA6DF-71FD-4C78-A60A-EEC2351E697D}" type="parTrans" cxnId="{F241E41A-6C2E-4208-8944-91A4FEC95646}">
      <dgm:prSet/>
      <dgm:spPr/>
      <dgm:t>
        <a:bodyPr/>
        <a:lstStyle/>
        <a:p>
          <a:endParaRPr lang="en-US"/>
        </a:p>
      </dgm:t>
    </dgm:pt>
    <dgm:pt modelId="{81A87A20-7EFD-42E5-BB47-74BFB7319292}" type="sibTrans" cxnId="{F241E41A-6C2E-4208-8944-91A4FEC95646}">
      <dgm:prSet/>
      <dgm:spPr/>
      <dgm:t>
        <a:bodyPr/>
        <a:lstStyle/>
        <a:p>
          <a:endParaRPr lang="en-US"/>
        </a:p>
      </dgm:t>
    </dgm:pt>
    <dgm:pt modelId="{7840B7C9-43D4-4B06-BB42-E8BDC0561AC3}">
      <dgm:prSet phldrT="[Text]"/>
      <dgm:spPr/>
      <dgm:t>
        <a:bodyPr/>
        <a:lstStyle/>
        <a:p>
          <a:r>
            <a:rPr lang="en-US"/>
            <a:t>DESCRIPTIVE</a:t>
          </a:r>
        </a:p>
      </dgm:t>
    </dgm:pt>
    <dgm:pt modelId="{E30FABFB-A23E-4473-A4EE-414BA79C2939}" type="parTrans" cxnId="{5EB2CD22-538F-46E2-9AE0-5F8A441C8330}">
      <dgm:prSet/>
      <dgm:spPr/>
      <dgm:t>
        <a:bodyPr/>
        <a:lstStyle/>
        <a:p>
          <a:endParaRPr lang="en-US"/>
        </a:p>
      </dgm:t>
    </dgm:pt>
    <dgm:pt modelId="{DC19721C-FCAA-483B-9877-F0DBFCA6586F}" type="sibTrans" cxnId="{5EB2CD22-538F-46E2-9AE0-5F8A441C8330}">
      <dgm:prSet/>
      <dgm:spPr/>
      <dgm:t>
        <a:bodyPr/>
        <a:lstStyle/>
        <a:p>
          <a:endParaRPr lang="en-US"/>
        </a:p>
      </dgm:t>
    </dgm:pt>
    <dgm:pt modelId="{69280A2B-B4B4-4F10-BF77-58AF593AD83F}" type="pres">
      <dgm:prSet presAssocID="{5F758E2B-B336-4C6D-827A-AD1530780318}" presName="Name0" presStyleCnt="0">
        <dgm:presLayoutVars>
          <dgm:dir/>
          <dgm:resizeHandles val="exact"/>
        </dgm:presLayoutVars>
      </dgm:prSet>
      <dgm:spPr/>
    </dgm:pt>
    <dgm:pt modelId="{483DEFD8-9DD5-4436-9399-C04DC38D5DA6}" type="pres">
      <dgm:prSet presAssocID="{5F758E2B-B336-4C6D-827A-AD1530780318}" presName="cycle" presStyleCnt="0"/>
      <dgm:spPr/>
    </dgm:pt>
    <dgm:pt modelId="{6A449D30-CA30-4A39-A537-F97341784560}" type="pres">
      <dgm:prSet presAssocID="{1254C971-B52B-4A76-954D-AC0DA2479671}" presName="nodeFirstNode" presStyleLbl="node1" presStyleIdx="0" presStyleCnt="4">
        <dgm:presLayoutVars>
          <dgm:bulletEnabled val="1"/>
        </dgm:presLayoutVars>
      </dgm:prSet>
      <dgm:spPr/>
    </dgm:pt>
    <dgm:pt modelId="{3C9E2509-C584-4FF9-801E-42F6084C7659}" type="pres">
      <dgm:prSet presAssocID="{DAAF1725-22A7-430F-AB3F-C563B1C67E52}" presName="sibTransFirstNode" presStyleLbl="bgShp" presStyleIdx="0" presStyleCnt="1"/>
      <dgm:spPr/>
    </dgm:pt>
    <dgm:pt modelId="{4340F69E-FBFC-48D8-B1FC-D1CF3C18C15C}" type="pres">
      <dgm:prSet presAssocID="{79A16272-2E91-4562-ACC8-A209FDBB076E}" presName="nodeFollowingNodes" presStyleLbl="node1" presStyleIdx="1" presStyleCnt="4">
        <dgm:presLayoutVars>
          <dgm:bulletEnabled val="1"/>
        </dgm:presLayoutVars>
      </dgm:prSet>
      <dgm:spPr/>
    </dgm:pt>
    <dgm:pt modelId="{817600AD-3885-45F6-B1A8-979CEC677554}" type="pres">
      <dgm:prSet presAssocID="{E18FF4F6-A95C-4886-85BB-3AAC0D77FD0A}" presName="nodeFollowingNodes" presStyleLbl="node1" presStyleIdx="2" presStyleCnt="4">
        <dgm:presLayoutVars>
          <dgm:bulletEnabled val="1"/>
        </dgm:presLayoutVars>
      </dgm:prSet>
      <dgm:spPr/>
    </dgm:pt>
    <dgm:pt modelId="{6388F745-A372-4775-8787-617B6B6B985F}" type="pres">
      <dgm:prSet presAssocID="{7840B7C9-43D4-4B06-BB42-E8BDC0561AC3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AC862512-396B-4664-B443-45DDC8EAB2C6}" srcId="{5F758E2B-B336-4C6D-827A-AD1530780318}" destId="{79A16272-2E91-4562-ACC8-A209FDBB076E}" srcOrd="1" destOrd="0" parTransId="{5DCDA778-01B1-42DA-91A4-31A8C6EE9156}" sibTransId="{F2BC7BA7-A93D-434F-AF99-054177F327E4}"/>
    <dgm:cxn modelId="{F241E41A-6C2E-4208-8944-91A4FEC95646}" srcId="{5F758E2B-B336-4C6D-827A-AD1530780318}" destId="{E18FF4F6-A95C-4886-85BB-3AAC0D77FD0A}" srcOrd="2" destOrd="0" parTransId="{CD0CA6DF-71FD-4C78-A60A-EEC2351E697D}" sibTransId="{81A87A20-7EFD-42E5-BB47-74BFB7319292}"/>
    <dgm:cxn modelId="{5EB2CD22-538F-46E2-9AE0-5F8A441C8330}" srcId="{5F758E2B-B336-4C6D-827A-AD1530780318}" destId="{7840B7C9-43D4-4B06-BB42-E8BDC0561AC3}" srcOrd="3" destOrd="0" parTransId="{E30FABFB-A23E-4473-A4EE-414BA79C2939}" sibTransId="{DC19721C-FCAA-483B-9877-F0DBFCA6586F}"/>
    <dgm:cxn modelId="{3F04CC3F-07C5-4E91-A2D7-935C555962B3}" type="presOf" srcId="{E18FF4F6-A95C-4886-85BB-3AAC0D77FD0A}" destId="{817600AD-3885-45F6-B1A8-979CEC677554}" srcOrd="0" destOrd="0" presId="urn:microsoft.com/office/officeart/2005/8/layout/cycle3"/>
    <dgm:cxn modelId="{3A90155B-28BF-48F5-980D-9F162FB86C5C}" type="presOf" srcId="{7840B7C9-43D4-4B06-BB42-E8BDC0561AC3}" destId="{6388F745-A372-4775-8787-617B6B6B985F}" srcOrd="0" destOrd="0" presId="urn:microsoft.com/office/officeart/2005/8/layout/cycle3"/>
    <dgm:cxn modelId="{44773445-67C4-4D21-9A14-F649816D62C6}" type="presOf" srcId="{1254C971-B52B-4A76-954D-AC0DA2479671}" destId="{6A449D30-CA30-4A39-A537-F97341784560}" srcOrd="0" destOrd="0" presId="urn:microsoft.com/office/officeart/2005/8/layout/cycle3"/>
    <dgm:cxn modelId="{E7C5354E-07B5-48B7-9EA8-241F03EB91F6}" type="presOf" srcId="{79A16272-2E91-4562-ACC8-A209FDBB076E}" destId="{4340F69E-FBFC-48D8-B1FC-D1CF3C18C15C}" srcOrd="0" destOrd="0" presId="urn:microsoft.com/office/officeart/2005/8/layout/cycle3"/>
    <dgm:cxn modelId="{E0CA104F-D825-4F6F-9A21-685F19934CD6}" type="presOf" srcId="{5F758E2B-B336-4C6D-827A-AD1530780318}" destId="{69280A2B-B4B4-4F10-BF77-58AF593AD83F}" srcOrd="0" destOrd="0" presId="urn:microsoft.com/office/officeart/2005/8/layout/cycle3"/>
    <dgm:cxn modelId="{8A7EF1DD-EFE9-4015-8EB1-18A8114FDE63}" type="presOf" srcId="{DAAF1725-22A7-430F-AB3F-C563B1C67E52}" destId="{3C9E2509-C584-4FF9-801E-42F6084C7659}" srcOrd="0" destOrd="0" presId="urn:microsoft.com/office/officeart/2005/8/layout/cycle3"/>
    <dgm:cxn modelId="{B2C540E3-E4CF-434A-9F8E-3991E4524847}" srcId="{5F758E2B-B336-4C6D-827A-AD1530780318}" destId="{1254C971-B52B-4A76-954D-AC0DA2479671}" srcOrd="0" destOrd="0" parTransId="{45482CA5-6C79-42B4-A180-FC60C7617F2C}" sibTransId="{DAAF1725-22A7-430F-AB3F-C563B1C67E52}"/>
    <dgm:cxn modelId="{8E968109-4446-4D15-8460-9D5A0BEC60CA}" type="presParOf" srcId="{69280A2B-B4B4-4F10-BF77-58AF593AD83F}" destId="{483DEFD8-9DD5-4436-9399-C04DC38D5DA6}" srcOrd="0" destOrd="0" presId="urn:microsoft.com/office/officeart/2005/8/layout/cycle3"/>
    <dgm:cxn modelId="{2C50BD57-1CBD-41B2-ADB4-F1893D7F53C8}" type="presParOf" srcId="{483DEFD8-9DD5-4436-9399-C04DC38D5DA6}" destId="{6A449D30-CA30-4A39-A537-F97341784560}" srcOrd="0" destOrd="0" presId="urn:microsoft.com/office/officeart/2005/8/layout/cycle3"/>
    <dgm:cxn modelId="{0444372D-1BE5-4403-9BE0-AD426540E23F}" type="presParOf" srcId="{483DEFD8-9DD5-4436-9399-C04DC38D5DA6}" destId="{3C9E2509-C584-4FF9-801E-42F6084C7659}" srcOrd="1" destOrd="0" presId="urn:microsoft.com/office/officeart/2005/8/layout/cycle3"/>
    <dgm:cxn modelId="{139C65AE-E561-46DA-9431-8CAFA8844B3C}" type="presParOf" srcId="{483DEFD8-9DD5-4436-9399-C04DC38D5DA6}" destId="{4340F69E-FBFC-48D8-B1FC-D1CF3C18C15C}" srcOrd="2" destOrd="0" presId="urn:microsoft.com/office/officeart/2005/8/layout/cycle3"/>
    <dgm:cxn modelId="{F411C633-F473-4774-B537-80F052E735F7}" type="presParOf" srcId="{483DEFD8-9DD5-4436-9399-C04DC38D5DA6}" destId="{817600AD-3885-45F6-B1A8-979CEC677554}" srcOrd="3" destOrd="0" presId="urn:microsoft.com/office/officeart/2005/8/layout/cycle3"/>
    <dgm:cxn modelId="{7E0535A4-92B3-410A-99F2-F4BD94DF57BD}" type="presParOf" srcId="{483DEFD8-9DD5-4436-9399-C04DC38D5DA6}" destId="{6388F745-A372-4775-8787-617B6B6B985F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E2509-C584-4FF9-801E-42F6084C7659}">
      <dsp:nvSpPr>
        <dsp:cNvPr id="0" name=""/>
        <dsp:cNvSpPr/>
      </dsp:nvSpPr>
      <dsp:spPr>
        <a:xfrm>
          <a:off x="729281" y="327450"/>
          <a:ext cx="4163865" cy="4163865"/>
        </a:xfrm>
        <a:prstGeom prst="circularArrow">
          <a:avLst>
            <a:gd name="adj1" fmla="val 4668"/>
            <a:gd name="adj2" fmla="val 272909"/>
            <a:gd name="adj3" fmla="val 13030865"/>
            <a:gd name="adj4" fmla="val 17896364"/>
            <a:gd name="adj5" fmla="val 4847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49D30-CA30-4A39-A537-F97341784560}">
      <dsp:nvSpPr>
        <dsp:cNvPr id="0" name=""/>
        <dsp:cNvSpPr/>
      </dsp:nvSpPr>
      <dsp:spPr>
        <a:xfrm>
          <a:off x="1496203" y="402965"/>
          <a:ext cx="2630022" cy="1315011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solidFill>
                <a:schemeClr val="tx1"/>
              </a:solidFill>
              <a:latin typeface="Palatino Linotype"/>
              <a:cs typeface="Calibri"/>
            </a:rPr>
            <a:t>PERSUASIVE</a:t>
          </a:r>
        </a:p>
      </dsp:txBody>
      <dsp:txXfrm>
        <a:off x="1560397" y="467159"/>
        <a:ext cx="2501634" cy="1186623"/>
      </dsp:txXfrm>
    </dsp:sp>
    <dsp:sp modelId="{4340F69E-FBFC-48D8-B1FC-D1CF3C18C15C}">
      <dsp:nvSpPr>
        <dsp:cNvPr id="0" name=""/>
        <dsp:cNvSpPr/>
      </dsp:nvSpPr>
      <dsp:spPr>
        <a:xfrm>
          <a:off x="2991307" y="1898069"/>
          <a:ext cx="2630022" cy="1315011"/>
        </a:xfrm>
        <a:prstGeom prst="roundRect">
          <a:avLst/>
        </a:prstGeom>
        <a:solidFill>
          <a:schemeClr val="accent1">
            <a:shade val="50000"/>
            <a:hueOff val="-68850"/>
            <a:satOff val="-23682"/>
            <a:lumOff val="250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INFORMATIVE</a:t>
          </a:r>
        </a:p>
      </dsp:txBody>
      <dsp:txXfrm>
        <a:off x="3055501" y="1962263"/>
        <a:ext cx="2501634" cy="1186623"/>
      </dsp:txXfrm>
    </dsp:sp>
    <dsp:sp modelId="{817600AD-3885-45F6-B1A8-979CEC677554}">
      <dsp:nvSpPr>
        <dsp:cNvPr id="0" name=""/>
        <dsp:cNvSpPr/>
      </dsp:nvSpPr>
      <dsp:spPr>
        <a:xfrm>
          <a:off x="1496203" y="3393173"/>
          <a:ext cx="2630022" cy="1315011"/>
        </a:xfrm>
        <a:prstGeom prst="roundRect">
          <a:avLst/>
        </a:prstGeom>
        <a:solidFill>
          <a:schemeClr val="accent1">
            <a:shade val="50000"/>
            <a:hueOff val="-137700"/>
            <a:satOff val="-47365"/>
            <a:lumOff val="500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INSTRUCTIVE</a:t>
          </a:r>
        </a:p>
      </dsp:txBody>
      <dsp:txXfrm>
        <a:off x="1560397" y="3457367"/>
        <a:ext cx="2501634" cy="1186623"/>
      </dsp:txXfrm>
    </dsp:sp>
    <dsp:sp modelId="{6388F745-A372-4775-8787-617B6B6B985F}">
      <dsp:nvSpPr>
        <dsp:cNvPr id="0" name=""/>
        <dsp:cNvSpPr/>
      </dsp:nvSpPr>
      <dsp:spPr>
        <a:xfrm>
          <a:off x="1098" y="1898069"/>
          <a:ext cx="2630022" cy="1315011"/>
        </a:xfrm>
        <a:prstGeom prst="roundRect">
          <a:avLst/>
        </a:prstGeom>
        <a:solidFill>
          <a:schemeClr val="accent1">
            <a:shade val="50000"/>
            <a:hueOff val="-68850"/>
            <a:satOff val="-23682"/>
            <a:lumOff val="250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DESCRIPTIVE</a:t>
          </a:r>
        </a:p>
      </dsp:txBody>
      <dsp:txXfrm>
        <a:off x="65292" y="1962263"/>
        <a:ext cx="2501634" cy="1186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5/6/2019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5/6/2019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85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90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5/6/2019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5/6/2019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5/6/2019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5/6/2019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5/6/2019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5/6/2019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5/6/2019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5/6/2019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5/6/2019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5/6/2019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/>
              <a:pPr/>
              <a:t>5/6/2019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Purpose of Texts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tx1">
                    <a:lumMod val="50000"/>
                  </a:schemeClr>
                </a:solidFill>
              </a:rPr>
              <a:t>4 types of text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for today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800" b="1"/>
              <a:t>To understand what the purpose of different types of texts is.</a:t>
            </a:r>
            <a:r>
              <a:rPr lang="en-US" sz="2800" dirty="0"/>
              <a:t> </a:t>
            </a:r>
          </a:p>
          <a:p>
            <a:pPr marL="0" indent="0">
              <a:buNone/>
            </a:pPr>
            <a:r>
              <a:rPr lang="en-US" sz="2800" b="1" i="1"/>
              <a:t>By the end of the lesson </a:t>
            </a:r>
            <a:endParaRPr lang="en-US" sz="2800" dirty="0"/>
          </a:p>
          <a:p>
            <a:pPr marL="223520" indent="-223520"/>
            <a:r>
              <a:rPr lang="en-US" sz="2800" b="1"/>
              <a:t>All</a:t>
            </a:r>
            <a:r>
              <a:rPr lang="en-US" sz="2800"/>
              <a:t> will be able to identify 4 types of texts and give 1 example of each. </a:t>
            </a:r>
            <a:endParaRPr lang="en-US" sz="2800" dirty="0"/>
          </a:p>
          <a:p>
            <a:pPr marL="223520" indent="-223520"/>
            <a:r>
              <a:rPr lang="en-US" sz="2800" b="1"/>
              <a:t>Some</a:t>
            </a:r>
            <a:r>
              <a:rPr lang="en-US" sz="2800"/>
              <a:t> will be able to recognise features of the text relevant to each type of the text. </a:t>
            </a:r>
            <a:endParaRPr lang="en-US" sz="2800" dirty="0"/>
          </a:p>
          <a:p>
            <a:pPr marL="223520" indent="-223520"/>
            <a:r>
              <a:rPr lang="en-US" sz="2800" b="1"/>
              <a:t>A few</a:t>
            </a:r>
            <a:r>
              <a:rPr lang="en-US" sz="2800"/>
              <a:t> will be able to recognise the purpose of all types of text and comment on the meaning.</a:t>
            </a:r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250" y="631402"/>
            <a:ext cx="4024026" cy="1305824"/>
          </a:xfrm>
        </p:spPr>
        <p:txBody>
          <a:bodyPr>
            <a:normAutofit/>
          </a:bodyPr>
          <a:lstStyle/>
          <a:p>
            <a:r>
              <a:rPr lang="en-US" sz="2800"/>
              <a:t>Matching task in pairs.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204" y="2641379"/>
            <a:ext cx="3276599" cy="314001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/>
              <a:t>MATCH THE TEXT TO CATEGORY</a:t>
            </a:r>
          </a:p>
          <a:p>
            <a:endParaRPr lang="en-US" sz="2400" dirty="0"/>
          </a:p>
          <a:p>
            <a:r>
              <a:rPr lang="en-US" sz="2400"/>
              <a:t>DISCUSS WITH YOUR PARTNER THE REASON</a:t>
            </a:r>
            <a:endParaRPr lang="en-US" sz="2400" dirty="0"/>
          </a:p>
          <a:p>
            <a:endParaRPr lang="en-US" sz="2400" dirty="0"/>
          </a:p>
          <a:p>
            <a:r>
              <a:rPr lang="en-US" sz="2400"/>
              <a:t>WHEN FINISHED RAISE YOUR HANDS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7" name="Picture 17" descr="A picture containing indoor, sitting&#10;&#10;Description generated with very high confidence">
            <a:extLst>
              <a:ext uri="{FF2B5EF4-FFF2-40B4-BE49-F238E27FC236}">
                <a16:creationId xmlns:a16="http://schemas.microsoft.com/office/drawing/2014/main" id="{2DA27DDC-494E-42C0-9D6D-E8DA0EBB022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7412" r="7412"/>
          <a:stretch/>
        </p:blipFill>
        <p:spPr>
          <a:xfrm>
            <a:off x="5343984" y="1192529"/>
            <a:ext cx="6124598" cy="460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09" y="252869"/>
            <a:ext cx="4110268" cy="1047032"/>
          </a:xfrm>
        </p:spPr>
        <p:txBody>
          <a:bodyPr/>
          <a:lstStyle/>
          <a:p>
            <a:r>
              <a:rPr lang="en-US"/>
              <a:t>CREATE A POSTER</a:t>
            </a:r>
          </a:p>
        </p:txBody>
      </p:sp>
      <p:pic>
        <p:nvPicPr>
          <p:cNvPr id="5" name="Picture 5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28639DCD-405F-443E-A691-54B6689D1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637" y="2058380"/>
            <a:ext cx="5316439" cy="38658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1126" y="907943"/>
            <a:ext cx="5346398" cy="52822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3520" indent="-223520">
              <a:spcBef>
                <a:spcPts val="1800"/>
              </a:spcBef>
              <a:buFont typeface="Arial"/>
              <a:buChar char="•"/>
            </a:pPr>
            <a:r>
              <a:rPr lang="en-US" sz="2800"/>
              <a:t>Using 4 different colours create a poster that will help you identify 4 types of text</a:t>
            </a:r>
          </a:p>
          <a:p>
            <a:pPr marL="223520" indent="-223520">
              <a:spcBef>
                <a:spcPts val="1800"/>
              </a:spcBef>
              <a:buFont typeface="Arial"/>
              <a:buChar char="•"/>
            </a:pPr>
            <a:r>
              <a:rPr lang="en-US" sz="2800"/>
              <a:t>Use as many keywords and examples as you can think of</a:t>
            </a:r>
          </a:p>
          <a:p>
            <a:pPr marL="223520" indent="-223520">
              <a:spcBef>
                <a:spcPts val="1800"/>
              </a:spcBef>
              <a:buFont typeface="Arial"/>
              <a:buChar char="•"/>
            </a:pPr>
            <a:r>
              <a:rPr lang="en-US" sz="2800"/>
              <a:t>When finished raise your hands and let me come to your table</a:t>
            </a:r>
          </a:p>
          <a:p>
            <a:pPr marL="223520" indent="-223520">
              <a:spcBef>
                <a:spcPts val="1800"/>
              </a:spcBef>
              <a:buFont typeface="Arial"/>
              <a:buChar char="•"/>
            </a:pPr>
            <a:r>
              <a:rPr lang="en-US" sz="2800"/>
              <a:t>At the end you will need to present your ideas to the classroom</a:t>
            </a:r>
          </a:p>
        </p:txBody>
      </p:sp>
      <p:pic>
        <p:nvPicPr>
          <p:cNvPr id="7" name="Graphic 6" descr="Splash">
            <a:extLst>
              <a:ext uri="{FF2B5EF4-FFF2-40B4-BE49-F238E27FC236}">
                <a16:creationId xmlns:a16="http://schemas.microsoft.com/office/drawing/2014/main" id="{6EC6B847-CC30-4B88-BC79-4D018D408B4D}"/>
              </a:ext>
            </a:extLst>
          </p:cNvPr>
          <p:cNvPicPr>
            <a:picLocks noGrp="1"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89210" y="152684"/>
            <a:ext cx="1819701" cy="183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0573" y="-4785"/>
            <a:ext cx="5605336" cy="855453"/>
          </a:xfrm>
        </p:spPr>
        <p:txBody>
          <a:bodyPr/>
          <a:lstStyle/>
          <a:p>
            <a:r>
              <a:rPr lang="en-US"/>
              <a:t>Choose a text!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404617" y="1106499"/>
            <a:ext cx="4648201" cy="41910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3520" indent="-223520"/>
            <a:r>
              <a:rPr lang="en-US" sz="2800"/>
              <a:t>MAKE PREDICTION</a:t>
            </a:r>
          </a:p>
          <a:p>
            <a:pPr marL="223520" indent="-223520"/>
            <a:r>
              <a:rPr lang="en-US" sz="2800"/>
              <a:t>READ TEXT</a:t>
            </a:r>
          </a:p>
          <a:p>
            <a:pPr marL="223520" indent="-223520"/>
            <a:r>
              <a:rPr lang="en-US" sz="2800"/>
              <a:t>HIGHLIGHT ANY KEYWORDS OR PHRASES</a:t>
            </a:r>
          </a:p>
          <a:p>
            <a:pPr marL="223520" indent="-223520"/>
            <a:r>
              <a:rPr lang="en-US" sz="2800"/>
              <a:t>ANSWER QUESTIONS</a:t>
            </a:r>
          </a:p>
          <a:p>
            <a:pPr marL="223520" indent="-223520"/>
            <a:r>
              <a:rPr lang="en-US" sz="2800"/>
              <a:t>WHEN COMPLETED BEFORE OTHERS CHOOSE ANOTHER TEXT</a:t>
            </a:r>
            <a:endParaRPr lang="en-US" sz="2800" dirty="0"/>
          </a:p>
        </p:txBody>
      </p:sp>
      <p:graphicFrame>
        <p:nvGraphicFramePr>
          <p:cNvPr id="8" name="Diagram 8">
            <a:extLst>
              <a:ext uri="{FF2B5EF4-FFF2-40B4-BE49-F238E27FC236}">
                <a16:creationId xmlns:a16="http://schemas.microsoft.com/office/drawing/2014/main" id="{0323194D-82EA-4E01-8ED6-CDF8A848515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7450029"/>
              </p:ext>
            </p:extLst>
          </p:nvPr>
        </p:nvGraphicFramePr>
        <p:xfrm>
          <a:off x="800300" y="830110"/>
          <a:ext cx="5622429" cy="511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61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108387"/>
            <a:ext cx="9144000" cy="3466381"/>
          </a:xfrm>
        </p:spPr>
        <p:txBody>
          <a:bodyPr/>
          <a:lstStyle/>
          <a:p>
            <a:r>
              <a:rPr lang="en-US" sz="4000" dirty="0"/>
              <a:t>Log in to computer and go to kahoot.it!</a:t>
            </a:r>
            <a:br>
              <a:rPr lang="en-US" sz="4000" dirty="0"/>
            </a:br>
            <a:br>
              <a:rPr lang="en-US" sz="4000" dirty="0"/>
            </a:br>
            <a:r>
              <a:rPr lang="en-US" sz="4000"/>
              <a:t>Enter the code seen on the whiteboard.</a:t>
            </a:r>
            <a:br>
              <a:rPr lang="en-US" sz="4000" dirty="0"/>
            </a:br>
            <a:br>
              <a:rPr lang="en-US" sz="4000" dirty="0"/>
            </a:br>
            <a:r>
              <a:rPr lang="en-US" sz="4000"/>
              <a:t>Choose one correct answer for each question.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/>
              <a:t>Kahoot!  </a:t>
            </a:r>
          </a:p>
        </p:txBody>
      </p:sp>
    </p:spTree>
    <p:extLst>
      <p:ext uri="{BB962C8B-B14F-4D97-AF65-F5344CB8AC3E}">
        <p14:creationId xmlns:p14="http://schemas.microsoft.com/office/powerpoint/2010/main" val="28731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9FFEC6E-D88D-4A6A-9494-F1C4AF113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76" y="85645"/>
            <a:ext cx="12085333" cy="677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</Words>
  <Application>Microsoft Office PowerPoint</Application>
  <PresentationFormat>Custom</PresentationFormat>
  <Paragraphs>37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Palatino Linotype</vt:lpstr>
      <vt:lpstr>Watercolor_16x9</vt:lpstr>
      <vt:lpstr>Purpose of Texts</vt:lpstr>
      <vt:lpstr>Objectives for today</vt:lpstr>
      <vt:lpstr>Matching task in pairs.</vt:lpstr>
      <vt:lpstr>CREATE A POSTER</vt:lpstr>
      <vt:lpstr>Choose a text!</vt:lpstr>
      <vt:lpstr>Log in to computer and go to kahoot.it!  Enter the code seen on the whiteboard.  Choose one correct answer for each question.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Kika Nova</dc:creator>
  <cp:lastModifiedBy>Kika Nova</cp:lastModifiedBy>
  <cp:revision>317</cp:revision>
  <dcterms:created xsi:type="dcterms:W3CDTF">2013-12-03T00:47:30Z</dcterms:created>
  <dcterms:modified xsi:type="dcterms:W3CDTF">2019-05-06T19:21:14Z</dcterms:modified>
</cp:coreProperties>
</file>